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.xml" ContentType="application/vnd.openxmlformats-officedocument.presentationml.slideLayou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.xml" ContentType="application/vnd.openxmlformats-officedocument.presentationml.slideLayou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4.xml" ContentType="application/vnd.openxmlformats-officedocument.presentationml.slideLayou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5.xml" ContentType="application/vnd.openxmlformats-officedocument.presentationml.slideLayou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6.xml" ContentType="application/vnd.openxmlformats-officedocument.presentationml.slideLayou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7.xml" ContentType="application/vnd.openxmlformats-officedocument.presentationml.slideLayout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8.xml" ContentType="application/vnd.openxmlformats-officedocument.presentationml.slideLayou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9.xml" ContentType="application/vnd.openxmlformats-officedocument.presentationml.slideLayout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.xml" ContentType="application/vnd.openxmlformats-officedocument.presentationml.slideLayout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13.xml" ContentType="application/vnd.openxmlformats-officedocument.presentationml.slideLayout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.xml" ContentType="application/vnd.openxmlformats-officedocument.presentationml.slideLayout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15.xml" ContentType="application/vnd.openxmlformats-officedocument.presentationml.slideLayout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6.xml" ContentType="application/vnd.openxmlformats-officedocument.presentationml.slideLayout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slides/slide3.xml" ContentType="application/vnd.openxmlformats-officedocument.presentationml.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8.xml" ContentType="application/vnd.openxmlformats-officedocument.presentationml.notesSlide+xml"/>
  <Override PartName="/ppt/slides/slide20.xml" ContentType="application/vnd.openxmlformats-officedocument.presentationml.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1.xml" ContentType="application/vnd.openxmlformats-officedocument.presentationml.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60" r:id="rId1"/>
  </p:sldMasterIdLst>
  <p:notesMasterIdLst>
    <p:notesMasterId r:id="rId2"/>
  </p:notesMasterIdLst>
  <p:sldIdLst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8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6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786D0E2-392F-4EAC-AE45-08CC4FB40D9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786D0E2-392F-4EAC-AE45-08CC4FB40D9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4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786D0E2-392F-4EAC-AE45-08CC4FB40D9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tags" Target="../tags/tag3.xml"/><Relationship Id="rId6" Type="http://schemas.openxmlformats.org/officeDocument/2006/relationships/tags" Target="../tags/tag4.xml"/><Relationship Id="rId7" Type="http://schemas.openxmlformats.org/officeDocument/2006/relationships/tags" Target="../tags/tag5.xml"/><Relationship Id="rId8" Type="http://schemas.openxmlformats.org/officeDocument/2006/relationships/tags" Target="../tags/tag6.xml"/><Relationship Id="rId9" Type="http://schemas.openxmlformats.org/officeDocument/2006/relationships/tags" Target="../tags/tag7.xml"/><Relationship Id="rId10" Type="http://schemas.openxmlformats.org/officeDocument/2006/relationships/tags" Target="../tags/tag8.xml"/><Relationship Id="rId11" Type="http://schemas.openxmlformats.org/officeDocument/2006/relationships/tags" Target="../tags/tag9.xml"/><Relationship Id="rId12" Type="http://schemas.openxmlformats.org/officeDocument/2006/relationships/tags" Target="../tags/tag10.xml"/><Relationship Id="rId13" Type="http://schemas.openxmlformats.org/officeDocument/2006/relationships/tags" Target="../tags/tag11.xml"/><Relationship Id="rId14" Type="http://schemas.openxmlformats.org/officeDocument/2006/relationships/image" Target="../media/image3.png"/><Relationship Id="rId15" Type="http://schemas.openxmlformats.org/officeDocument/2006/relationships/tags" Target="../tags/tag12.xml"/><Relationship Id="rId16" Type="http://schemas.openxmlformats.org/officeDocument/2006/relationships/tags" Target="../tags/tag13.xml"/><Relationship Id="rId17" Type="http://schemas.openxmlformats.org/officeDocument/2006/relationships/image" Target="../media/image4.png"/><Relationship Id="rId18" Type="http://schemas.openxmlformats.org/officeDocument/2006/relationships/tags" Target="../tags/tag14.xml"/><Relationship Id="rId19" Type="http://schemas.openxmlformats.org/officeDocument/2006/relationships/image" Target="../media/image5.png"/><Relationship Id="rId20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67.xml"/><Relationship Id="rId3" Type="http://schemas.openxmlformats.org/officeDocument/2006/relationships/image" Target="../media/image2.png"/><Relationship Id="rId4" Type="http://schemas.openxmlformats.org/officeDocument/2006/relationships/tags" Target="../tags/tag68.xml"/><Relationship Id="rId5" Type="http://schemas.openxmlformats.org/officeDocument/2006/relationships/image" Target="../media/image3.png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image" Target="../media/image4.png"/><Relationship Id="rId9" Type="http://schemas.openxmlformats.org/officeDocument/2006/relationships/tags" Target="../tags/tag71.xml"/><Relationship Id="rId10" Type="http://schemas.openxmlformats.org/officeDocument/2006/relationships/image" Target="../media/image5.png"/><Relationship Id="rId11" Type="http://schemas.openxmlformats.org/officeDocument/2006/relationships/tags" Target="../tags/tag72.xml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tags" Target="../tags/tag75.xml"/><Relationship Id="rId15" Type="http://schemas.openxmlformats.org/officeDocument/2006/relationships/tags" Target="../tags/tag76.xml"/><Relationship Id="rId16" Type="http://schemas.openxmlformats.org/officeDocument/2006/relationships/tags" Target="../tags/tag77.xml"/><Relationship Id="rId17" Type="http://schemas.openxmlformats.org/officeDocument/2006/relationships/tags" Target="../tags/tag78.xml"/><Relationship Id="rId18" Type="http://schemas.openxmlformats.org/officeDocument/2006/relationships/tags" Target="../tags/tag79.xml"/><Relationship Id="rId19" Type="http://schemas.openxmlformats.org/officeDocument/2006/relationships/tags" Target="../tags/tag80.xml"/><Relationship Id="rId20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tags" Target="../tags/tag81.xml"/><Relationship Id="rId2" Type="http://schemas.openxmlformats.org/officeDocument/2006/relationships/tags" Target="../tags/tag82.xml"/><Relationship Id="rId3" Type="http://schemas.openxmlformats.org/officeDocument/2006/relationships/tags" Target="../tags/tag83.xml"/><Relationship Id="rId4" Type="http://schemas.openxmlformats.org/officeDocument/2006/relationships/tags" Target="../tags/tag84.xml"/><Relationship Id="rId5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6" Type="http://schemas.openxmlformats.org/officeDocument/2006/relationships/tags" Target="../tags/tag90.xml"/><Relationship Id="rId7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tags" Target="../tags/tag91.xml"/><Relationship Id="rId2" Type="http://schemas.openxmlformats.org/officeDocument/2006/relationships/tags" Target="../tags/tag92.xml"/><Relationship Id="rId3" Type="http://schemas.openxmlformats.org/officeDocument/2006/relationships/tags" Target="../tags/tag93.xml"/><Relationship Id="rId4" Type="http://schemas.openxmlformats.org/officeDocument/2006/relationships/tags" Target="../tags/tag94.xml"/><Relationship Id="rId5" Type="http://schemas.openxmlformats.org/officeDocument/2006/relationships/tags" Target="../tags/tag95.xml"/><Relationship Id="rId6" Type="http://schemas.openxmlformats.org/officeDocument/2006/relationships/tags" Target="../tags/tag96.xml"/><Relationship Id="rId7" Type="http://schemas.openxmlformats.org/officeDocument/2006/relationships/tags" Target="../tags/tag97.xml"/><Relationship Id="rId8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tags" Target="../tags/tag98.xml"/><Relationship Id="rId2" Type="http://schemas.openxmlformats.org/officeDocument/2006/relationships/tags" Target="../tags/tag99.xml"/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tags" Target="../tags/tag102.xml"/><Relationship Id="rId6" Type="http://schemas.openxmlformats.org/officeDocument/2006/relationships/tags" Target="../tags/tag103.xml"/><Relationship Id="rId7" Type="http://schemas.openxmlformats.org/officeDocument/2006/relationships/tags" Target="../tags/tag104.xml"/><Relationship Id="rId8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tags" Target="../tags/tag105.x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tags" Target="../tags/tag111.xml"/><Relationship Id="rId8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tags" Target="../tags/tag112.xml"/><Relationship Id="rId2" Type="http://schemas.openxmlformats.org/officeDocument/2006/relationships/tags" Target="../tags/tag113.xml"/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tags" Target="../tags/tag116.xml"/><Relationship Id="rId6" Type="http://schemas.openxmlformats.org/officeDocument/2006/relationships/tags" Target="../tags/tag117.xml"/><Relationship Id="rId7" Type="http://schemas.openxmlformats.org/officeDocument/2006/relationships/tags" Target="../tags/tag118.xml"/><Relationship Id="rId8" Type="http://schemas.openxmlformats.org/officeDocument/2006/relationships/tags" Target="../tags/tag119.xml"/><Relationship Id="rId9" Type="http://schemas.openxmlformats.org/officeDocument/2006/relationships/tags" Target="../tags/tag120.xml"/><Relationship Id="rId10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tags" Target="../tags/tag121.xml"/><Relationship Id="rId2" Type="http://schemas.openxmlformats.org/officeDocument/2006/relationships/tags" Target="../tags/tag122.xml"/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6" Type="http://schemas.openxmlformats.org/officeDocument/2006/relationships/tags" Target="../tags/tag126.xml"/><Relationship Id="rId7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20.xml"/><Relationship Id="rId3" Type="http://schemas.openxmlformats.org/officeDocument/2006/relationships/image" Target="../media/image6.png"/><Relationship Id="rId4" Type="http://schemas.openxmlformats.org/officeDocument/2006/relationships/tags" Target="../tags/tag21.xml"/><Relationship Id="rId5" Type="http://schemas.openxmlformats.org/officeDocument/2006/relationships/image" Target="../media/image7.png"/><Relationship Id="rId6" Type="http://schemas.openxmlformats.org/officeDocument/2006/relationships/tags" Target="../tags/tag22.xml"/><Relationship Id="rId7" Type="http://schemas.openxmlformats.org/officeDocument/2006/relationships/image" Target="../media/image8.png"/><Relationship Id="rId8" Type="http://schemas.openxmlformats.org/officeDocument/2006/relationships/tags" Target="../tags/tag23.xml"/><Relationship Id="rId9" Type="http://schemas.openxmlformats.org/officeDocument/2006/relationships/tags" Target="../tags/tag24.xml"/><Relationship Id="rId10" Type="http://schemas.openxmlformats.org/officeDocument/2006/relationships/tags" Target="../tags/tag25.xml"/><Relationship Id="rId11" Type="http://schemas.openxmlformats.org/officeDocument/2006/relationships/tags" Target="../tags/tag26.xml"/><Relationship Id="rId12" Type="http://schemas.openxmlformats.org/officeDocument/2006/relationships/tags" Target="../tags/tag27.xml"/><Relationship Id="rId1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42.xml"/><Relationship Id="rId3" Type="http://schemas.openxmlformats.org/officeDocument/2006/relationships/image" Target="../media/image6.png"/><Relationship Id="rId4" Type="http://schemas.openxmlformats.org/officeDocument/2006/relationships/tags" Target="../tags/tag43.xml"/><Relationship Id="rId5" Type="http://schemas.openxmlformats.org/officeDocument/2006/relationships/image" Target="../media/image7.png"/><Relationship Id="rId6" Type="http://schemas.openxmlformats.org/officeDocument/2006/relationships/tags" Target="../tags/tag44.xml"/><Relationship Id="rId7" Type="http://schemas.openxmlformats.org/officeDocument/2006/relationships/image" Target="../media/image8.png"/><Relationship Id="rId8" Type="http://schemas.openxmlformats.org/officeDocument/2006/relationships/tags" Target="../tags/tag45.xml"/><Relationship Id="rId9" Type="http://schemas.openxmlformats.org/officeDocument/2006/relationships/tags" Target="../tags/tag46.xml"/><Relationship Id="rId10" Type="http://schemas.openxmlformats.org/officeDocument/2006/relationships/tags" Target="../tags/tag47.xml"/><Relationship Id="rId11" Type="http://schemas.openxmlformats.org/officeDocument/2006/relationships/tags" Target="../tags/tag48.xml"/><Relationship Id="rId1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xmlns:r="http://schemas.openxmlformats.org/officeDocument/2006/relationships" r:embed="rId3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6501" y="4894511"/>
            <a:ext cx="798296" cy="1415845"/>
          </a:xfrm>
          <a:prstGeom prst="rect"/>
        </p:spPr>
      </p:pic>
      <p:cxnSp>
        <p:nvCxnSpPr>
          <p:cNvPr id="3145732" name="直接连接符 25"/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187298" y="3075742"/>
            <a:ext cx="7902575" cy="0"/>
          </a:xfrm>
          <a:prstGeom prst="line"/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26"/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102127" y="1916550"/>
            <a:ext cx="7902575" cy="0"/>
          </a:xfrm>
          <a:prstGeom prst="line"/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9" name="日期占位符 15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0" name="页脚占位符 16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81" name="灯片编号占位符 17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782" name="标题 1"/>
          <p:cNvSpPr>
            <a:spLocks noGrp="1"/>
          </p:cNvSpPr>
          <p:nvPr userDrawn="1">
            <p:ph type="ctrTitle" hasCustomPrompt="1"/>
            <p:custDataLst>
              <p:tags r:id="rId9"/>
            </p:custDataLst>
          </p:nvPr>
        </p:nvSpPr>
        <p:spPr>
          <a:xfrm>
            <a:off x="2070100" y="1948775"/>
            <a:ext cx="8062041" cy="1106805"/>
          </a:xfrm>
        </p:spPr>
        <p:txBody>
          <a:bodyPr anchor="ctr" anchorCtr="0" bIns="46800" lIns="90000" rIns="90000" tIns="46800">
            <a:normAutofit/>
          </a:bodyPr>
          <a:lstStyle>
            <a:lvl1pPr algn="ctr">
              <a:defRPr baseline="0" b="0" sz="6600" spc="600">
                <a:solidFill>
                  <a:schemeClr val="accent1">
                    <a:lumMod val="50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783" name="副标题 2"/>
          <p:cNvSpPr>
            <a:spLocks noGrp="1"/>
          </p:cNvSpPr>
          <p:nvPr userDrawn="1">
            <p:ph type="subTitle" idx="1" hasCustomPrompt="1"/>
            <p:custDataLst>
              <p:tags r:id="rId10"/>
            </p:custDataLst>
          </p:nvPr>
        </p:nvSpPr>
        <p:spPr>
          <a:xfrm>
            <a:off x="2070100" y="3166706"/>
            <a:ext cx="8062041" cy="628468"/>
          </a:xfrm>
        </p:spPr>
        <p:txBody>
          <a:bodyPr anchor="ctr" anchorCtr="0" bIns="46800" lIns="90000" rIns="90000" tIns="46800">
            <a:normAutofit/>
          </a:bodyPr>
          <a:lstStyle>
            <a:lvl1pPr algn="ctr" eaLnBrk="1" fontAlgn="auto" hangingPunct="1" indent="0" latinLnBrk="0" marL="0">
              <a:lnSpc>
                <a:spcPct val="100000"/>
              </a:lnSpc>
              <a:buNone/>
              <a:defRPr baseline="0" cap="none" sz="3200" kern="1200" normalizeH="0" spc="200" strike="noStrike" u="none">
                <a:solidFill>
                  <a:schemeClr val="accent1">
                    <a:lumMod val="50000"/>
                  </a:schemeClr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/>
              <a:t>单击此处编辑副标题</a:t>
            </a:r>
            <a:endParaRPr altLang="en-US" dirty="0" lang="zh-CN"/>
          </a:p>
        </p:txBody>
      </p:sp>
      <p:sp>
        <p:nvSpPr>
          <p:cNvPr id="1048784" name="文本占位符 4"/>
          <p:cNvSpPr>
            <a:spLocks noGrp="1"/>
          </p:cNvSpPr>
          <p:nvPr userDrawn="1">
            <p:ph type="body" sz="quarter" idx="13" hasCustomPrompt="1"/>
            <p:custDataLst>
              <p:tags r:id="rId11"/>
            </p:custDataLst>
          </p:nvPr>
        </p:nvSpPr>
        <p:spPr>
          <a:xfrm>
            <a:off x="3875667" y="4023774"/>
            <a:ext cx="1976400" cy="491585"/>
          </a:xfrm>
          <a:solidFill>
            <a:schemeClr val="accent1">
              <a:lumMod val="50000"/>
            </a:schemeClr>
          </a:solidFill>
        </p:spPr>
        <p:txBody>
          <a:bodyPr anchor="t" anchorCtr="0" bIns="46800" lIns="90000" rIns="90000" tIns="0">
            <a:normAutofit/>
          </a:bodyPr>
          <a:lstStyle>
            <a:lvl1pPr algn="ctr" indent="0" marL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  <p:sp>
        <p:nvSpPr>
          <p:cNvPr id="1048785" name="文本占位符 24"/>
          <p:cNvSpPr>
            <a:spLocks noGrp="1"/>
          </p:cNvSpPr>
          <p:nvPr userDrawn="1">
            <p:ph type="body" sz="quarter" idx="14" hasCustomPrompt="1"/>
            <p:custDataLst>
              <p:tags r:id="rId12"/>
            </p:custDataLst>
          </p:nvPr>
        </p:nvSpPr>
        <p:spPr>
          <a:xfrm>
            <a:off x="6173166" y="4023774"/>
            <a:ext cx="1976400" cy="491585"/>
          </a:xfrm>
          <a:solidFill>
            <a:schemeClr val="accent1">
              <a:lumMod val="50000"/>
            </a:schemeClr>
          </a:solidFill>
        </p:spPr>
        <p:txBody>
          <a:bodyPr anchor="t" anchorCtr="0" bIns="46800" lIns="90000" rIns="90000" tIns="0">
            <a:normAutofit/>
          </a:bodyPr>
          <a:lstStyle>
            <a:lvl1pPr algn="ctr" indent="0" marL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  <p:pic>
        <p:nvPicPr>
          <p:cNvPr id="2097182" name="图片 13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xmlns:r="http://schemas.openxmlformats.org/officeDocument/2006/relationships" r:embed="rId14" cstate="print">
            <a:alphaModFix amt="70000"/>
          </a:blip>
          <a:srcRect/>
          <a:stretch>
            <a:fillRect/>
          </a:stretch>
        </p:blipFill>
        <p:spPr>
          <a:xfrm>
            <a:off x="10132141" y="0"/>
            <a:ext cx="2215975" cy="1647543"/>
          </a:xfrm>
          <a:prstGeom prst="rect"/>
        </p:spPr>
      </p:pic>
      <p:grpSp>
        <p:nvGrpSpPr>
          <p:cNvPr id="133" name="组合 14"/>
          <p:cNvGrpSpPr/>
          <p:nvPr userDrawn="1">
            <p:custDataLst>
              <p:tags r:id="rId15"/>
            </p:custDataLst>
          </p:nvPr>
        </p:nvGrpSpPr>
        <p:grpSpPr>
          <a:xfrm>
            <a:off x="987323" y="19692"/>
            <a:ext cx="1187561" cy="1445343"/>
            <a:chOff x="2680010" y="-1"/>
            <a:chExt cx="1642256" cy="1998735"/>
          </a:xfrm>
        </p:grpSpPr>
        <p:pic>
          <p:nvPicPr>
            <p:cNvPr id="2097183" name="图片 1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xmlns:r="http://schemas.openxmlformats.org/officeDocument/2006/relationships" r:embed="rId17">
              <a:alphaModFix amt="85000"/>
            </a:blip>
            <a:srcRect/>
            <a:stretch>
              <a:fillRect/>
            </a:stretch>
          </p:blipFill>
          <p:spPr>
            <a:xfrm rot="10800000" flipH="1">
              <a:off x="2680010" y="-1"/>
              <a:ext cx="1219199" cy="1219199"/>
            </a:xfrm>
            <a:prstGeom prst="rect"/>
          </p:spPr>
        </p:pic>
        <p:pic>
          <p:nvPicPr>
            <p:cNvPr id="2097184" name="图片 1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xmlns:r="http://schemas.openxmlformats.org/officeDocument/2006/relationships" r:embed="rId19">
              <a:alphaModFix amt="85000"/>
            </a:blip>
            <a:srcRect/>
            <a:stretch>
              <a:fillRect/>
            </a:stretch>
          </p:blipFill>
          <p:spPr>
            <a:xfrm rot="10800000">
              <a:off x="3103067" y="0"/>
              <a:ext cx="1219199" cy="1998734"/>
            </a:xfrm>
            <a:prstGeom prst="rect"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7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8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739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xmlns:r="http://schemas.openxmlformats.org/officeDocument/2006/relationships" r:embed="rId3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6501" y="4894511"/>
            <a:ext cx="798296" cy="1415845"/>
          </a:xfrm>
          <a:prstGeom prst="rect"/>
        </p:spPr>
      </p:pic>
      <p:pic>
        <p:nvPicPr>
          <p:cNvPr id="2097175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xmlns:r="http://schemas.openxmlformats.org/officeDocument/2006/relationships" r:embed="rId5" cstate="print">
            <a:alphaModFix amt="70000"/>
          </a:blip>
          <a:srcRect/>
          <a:stretch>
            <a:fillRect/>
          </a:stretch>
        </p:blipFill>
        <p:spPr>
          <a:xfrm>
            <a:off x="10132141" y="0"/>
            <a:ext cx="2215975" cy="1647543"/>
          </a:xfrm>
          <a:prstGeom prst="rect"/>
        </p:spPr>
      </p:pic>
      <p:grpSp>
        <p:nvGrpSpPr>
          <p:cNvPr id="117" name="组合 9"/>
          <p:cNvGrpSpPr/>
          <p:nvPr userDrawn="1">
            <p:custDataLst>
              <p:tags r:id="rId6"/>
            </p:custDataLst>
          </p:nvPr>
        </p:nvGrpSpPr>
        <p:grpSpPr>
          <a:xfrm>
            <a:off x="987323" y="19692"/>
            <a:ext cx="1187561" cy="1445343"/>
            <a:chOff x="2680010" y="-1"/>
            <a:chExt cx="1642256" cy="1998735"/>
          </a:xfrm>
        </p:grpSpPr>
        <p:pic>
          <p:nvPicPr>
            <p:cNvPr id="2097176" name="图片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xmlns:r="http://schemas.openxmlformats.org/officeDocument/2006/relationships" r:embed="rId8">
              <a:alphaModFix amt="85000"/>
            </a:blip>
            <a:srcRect/>
            <a:stretch>
              <a:fillRect/>
            </a:stretch>
          </p:blipFill>
          <p:spPr>
            <a:xfrm rot="10800000" flipH="1">
              <a:off x="2680010" y="-1"/>
              <a:ext cx="1219199" cy="1219199"/>
            </a:xfrm>
            <a:prstGeom prst="rect"/>
          </p:spPr>
        </p:pic>
        <p:pic>
          <p:nvPicPr>
            <p:cNvPr id="2097177" name="图片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xmlns:r="http://schemas.openxmlformats.org/officeDocument/2006/relationships" r:embed="rId10">
              <a:alphaModFix amt="85000"/>
            </a:blip>
            <a:srcRect/>
            <a:stretch>
              <a:fillRect/>
            </a:stretch>
          </p:blipFill>
          <p:spPr>
            <a:xfrm rot="10800000">
              <a:off x="3103067" y="0"/>
              <a:ext cx="1219199" cy="1998734"/>
            </a:xfrm>
            <a:prstGeom prst="rect"/>
          </p:spPr>
        </p:pic>
      </p:grpSp>
      <p:sp>
        <p:nvSpPr>
          <p:cNvPr id="1048713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3077028" y="2159376"/>
            <a:ext cx="6037943" cy="1640850"/>
          </a:xfrm>
        </p:spPr>
        <p:txBody>
          <a:bodyPr anchor="ctr" anchorCtr="0" bIns="46800" lIns="90000" rIns="90000" rtlCol="0" tIns="46800" vert="horz">
            <a:normAutofit/>
          </a:bodyPr>
          <a:lstStyle>
            <a:lvl1pPr algn="ctr" defTabSz="914400" eaLnBrk="1" fontAlgn="auto" hangingPunct="1" latinLnBrk="0" marL="0" marR="0" rtl="0">
              <a:lnSpc>
                <a:spcPct val="100000"/>
              </a:lnSpc>
              <a:buNone/>
              <a:defRPr altLang="en-US" baseline="0" b="0" cap="none" dirty="0" sz="9600" i="0" kern="1200" kumimoji="0" lang="zh-CN" noProof="1" normalizeH="0" spc="600" strike="noStrike" u="none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 sz="3200">
                <a:sym typeface="+mn-ea"/>
              </a:rPr>
              <a:t>编辑标题</a:t>
            </a:r>
            <a:endParaRPr dirty="0" sz="3200">
              <a:sym typeface="+mn-ea"/>
            </a:endParaRPr>
          </a:p>
        </p:txBody>
      </p:sp>
      <p:sp>
        <p:nvSpPr>
          <p:cNvPr id="1048714" name="日期占位符 2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5" name="页脚占位符 3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6" name="灯片编号占位符 4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grpSp>
        <p:nvGrpSpPr>
          <p:cNvPr id="118" name="组合 12"/>
          <p:cNvGrpSpPr/>
          <p:nvPr userDrawn="1">
            <p:custDataLst>
              <p:tags r:id="rId15"/>
            </p:custDataLst>
          </p:nvPr>
        </p:nvGrpSpPr>
        <p:grpSpPr>
          <a:xfrm>
            <a:off x="3142343" y="2188404"/>
            <a:ext cx="5907314" cy="1570795"/>
            <a:chOff x="2144395" y="2348230"/>
            <a:chExt cx="7987746" cy="1159192"/>
          </a:xfrm>
        </p:grpSpPr>
        <p:cxnSp>
          <p:nvCxnSpPr>
            <p:cNvPr id="3145730" name="直接连接符 13"/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>
              <a:off x="2229566" y="3507422"/>
              <a:ext cx="7902575" cy="0"/>
            </a:xfrm>
            <a:prstGeom prst="line"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直接连接符 14"/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>
              <a:off x="2144395" y="2348230"/>
              <a:ext cx="7902575" cy="0"/>
            </a:xfrm>
            <a:prstGeom prst="line"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17" name="文本占位符 21"/>
          <p:cNvSpPr>
            <a:spLocks noGrp="1"/>
          </p:cNvSpPr>
          <p:nvPr userDrawn="1">
            <p:ph type="body" sz="quarter" idx="13" hasCustomPrompt="1"/>
            <p:custDataLst>
              <p:tags r:id="rId18"/>
            </p:custDataLst>
          </p:nvPr>
        </p:nvSpPr>
        <p:spPr>
          <a:xfrm>
            <a:off x="3952817" y="4022519"/>
            <a:ext cx="1976400" cy="493200"/>
          </a:xfrm>
          <a:solidFill>
            <a:schemeClr val="accent1">
              <a:lumMod val="50000"/>
            </a:schemeClr>
          </a:solidFill>
        </p:spPr>
        <p:txBody>
          <a:bodyPr bIns="46800" lIns="90000" rIns="90000">
            <a:normAutofit/>
          </a:bodyPr>
          <a:lstStyle>
            <a:lvl1pPr algn="ctr" indent="0" marL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  <p:sp>
        <p:nvSpPr>
          <p:cNvPr id="1048718" name="文本占位符 23"/>
          <p:cNvSpPr>
            <a:spLocks noGrp="1"/>
          </p:cNvSpPr>
          <p:nvPr userDrawn="1">
            <p:ph type="body" sz="quarter" idx="14" hasCustomPrompt="1"/>
            <p:custDataLst>
              <p:tags r:id="rId19"/>
            </p:custDataLst>
          </p:nvPr>
        </p:nvSpPr>
        <p:spPr>
          <a:xfrm>
            <a:off x="6127494" y="4022519"/>
            <a:ext cx="1976400" cy="493200"/>
          </a:xfrm>
          <a:solidFill>
            <a:schemeClr val="accent1">
              <a:lumMod val="50000"/>
            </a:schemeClr>
          </a:solidFill>
        </p:spPr>
        <p:txBody>
          <a:bodyPr bIns="46800" lIns="90000" rIns="90000">
            <a:normAutofit/>
          </a:bodyPr>
          <a:lstStyle>
            <a:lvl1pPr algn="ctr" indent="0" marL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787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8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89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26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baseline="0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72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28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9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30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dirty="0" lang="en-US">
              <a:sym typeface="+mn-ea"/>
            </a:endParaRPr>
          </a:p>
        </p:txBody>
      </p:sp>
      <p:sp>
        <p:nvSpPr>
          <p:cNvPr id="1048773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baseline="0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单击编辑标题</a:t>
            </a:r>
            <a:endParaRPr altLang="en-US" dirty="0" lang="zh-CN"/>
          </a:p>
        </p:txBody>
      </p:sp>
      <p:sp>
        <p:nvSpPr>
          <p:cNvPr id="104877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7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77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78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lang="en-US">
              <a:sym typeface="+mn-ea"/>
            </a:endParaRPr>
          </a:p>
        </p:txBody>
      </p:sp>
      <p:sp>
        <p:nvSpPr>
          <p:cNvPr id="104874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baseline="0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748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49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50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751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752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lang="en-US">
              <a:sym typeface="+mn-ea"/>
            </a:endParaRPr>
          </a:p>
        </p:txBody>
      </p:sp>
      <p:sp>
        <p:nvSpPr>
          <p:cNvPr id="104879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baseline="0" sz="3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79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9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800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801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lang="en-US">
              <a:sym typeface="+mn-ea"/>
            </a:endParaRPr>
          </a:p>
        </p:txBody>
      </p:sp>
      <p:sp>
        <p:nvSpPr>
          <p:cNvPr id="104876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761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62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63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764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65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66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767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lang="en-US">
              <a:sym typeface="+mn-ea"/>
            </a:endParaRPr>
          </a:p>
        </p:txBody>
      </p:sp>
      <p:sp>
        <p:nvSpPr>
          <p:cNvPr id="1048803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baseline="0" sz="6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80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0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80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80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latinLnBrk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32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3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xmlns:r="http://schemas.openxmlformats.org/officeDocument/2006/relationships" r:embed="rId3">
            <a:alphaModFix amt="70000"/>
          </a:blip>
          <a:srcRect/>
          <a:stretch>
            <a:fillRect/>
          </a:stretch>
        </p:blipFill>
        <p:spPr>
          <a:xfrm>
            <a:off x="10552068" y="4853"/>
            <a:ext cx="1639931" cy="1219263"/>
          </a:xfrm>
          <a:prstGeom prst="rect"/>
        </p:spPr>
      </p:pic>
      <p:grpSp>
        <p:nvGrpSpPr>
          <p:cNvPr id="51" name="组合 9"/>
          <p:cNvGrpSpPr/>
          <p:nvPr/>
        </p:nvGrpSpPr>
        <p:grpSpPr>
          <a:xfrm>
            <a:off x="746692" y="0"/>
            <a:ext cx="1037864" cy="1263152"/>
            <a:chOff x="2680010" y="-1"/>
            <a:chExt cx="1642256" cy="1998735"/>
          </a:xfrm>
        </p:grpSpPr>
        <p:pic>
          <p:nvPicPr>
            <p:cNvPr id="2097153" name="图片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xmlns:r="http://schemas.openxmlformats.org/officeDocument/2006/relationships" r:embed="rId5">
              <a:alphaModFix amt="85000"/>
            </a:blip>
            <a:srcRect/>
            <a:stretch>
              <a:fillRect/>
            </a:stretch>
          </p:blipFill>
          <p:spPr>
            <a:xfrm rot="10800000" flipH="1">
              <a:off x="2680010" y="-1"/>
              <a:ext cx="1219199" cy="1219199"/>
            </a:xfrm>
            <a:prstGeom prst="rect"/>
          </p:spPr>
        </p:pic>
        <p:pic>
          <p:nvPicPr>
            <p:cNvPr id="2097154" name="图片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xmlns:r="http://schemas.openxmlformats.org/officeDocument/2006/relationships" r:embed="rId7">
              <a:alphaModFix amt="85000"/>
            </a:blip>
            <a:srcRect/>
            <a:stretch>
              <a:fillRect/>
            </a:stretch>
          </p:blipFill>
          <p:spPr>
            <a:xfrm rot="10800000">
              <a:off x="3103067" y="0"/>
              <a:ext cx="1219199" cy="1998734"/>
            </a:xfrm>
            <a:prstGeom prst="rect"/>
          </p:spPr>
        </p:pic>
      </p:grpSp>
      <p:sp>
        <p:nvSpPr>
          <p:cNvPr id="1048590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1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593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2853193" y="2987708"/>
            <a:ext cx="6485613" cy="882583"/>
          </a:xfrm>
        </p:spPr>
        <p:txBody>
          <a:bodyPr anchor="b" anchorCtr="0" bIns="0" lIns="90000" rIns="90000" tIns="46800">
            <a:normAutofit/>
          </a:bodyPr>
          <a:lstStyle>
            <a:lvl1pPr algn="ctr">
              <a:defRPr baseline="0" b="0" cap="none" sz="4800" kern="1200" normalizeH="0" spc="300" strike="noStrike" u="none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594" name="文本占位符 2"/>
          <p:cNvSpPr>
            <a:spLocks noGrp="1"/>
          </p:cNvSpPr>
          <p:nvPr userDrawn="1">
            <p:ph type="body" idx="1"/>
            <p:custDataLst>
              <p:tags r:id="rId12"/>
            </p:custDataLst>
          </p:nvPr>
        </p:nvSpPr>
        <p:spPr>
          <a:xfrm>
            <a:off x="3217294" y="3948391"/>
            <a:ext cx="5757412" cy="1077985"/>
          </a:xfrm>
        </p:spPr>
        <p:txBody>
          <a:bodyPr bIns="38100" lIns="101600" rIns="76200" tIns="38100">
            <a:noAutofit/>
          </a:bodyPr>
          <a:lstStyle>
            <a:lvl1pPr algn="ctr" eaLnBrk="1" fontAlgn="auto" hangingPunct="1" indent="0" latinLnBrk="0" marL="0">
              <a:buNone/>
              <a:defRPr altLang="en-US" baseline="0" b="0" cap="none" sz="2000" i="0" kern="1200" kumimoji="0" lang="zh-CN" noProof="1" normalizeH="0" spc="150" strike="noStrike" u="none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41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742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4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4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4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09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anchor="t" anchorCtr="0" bIns="38100" lIns="101600" rIns="76200" tIns="38100">
            <a:noAutofit/>
          </a:bodyPr>
          <a:lstStyle>
            <a:lvl1pPr eaLnBrk="1" fontAlgn="auto" hangingPunct="1" indent="0" latinLnBrk="0" marL="0">
              <a:lnSpc>
                <a:spcPct val="100000"/>
              </a:lnSpc>
              <a:spcAft>
                <a:spcPts val="0"/>
              </a:spcAft>
              <a:buNone/>
              <a:defRPr baseline="0" b="0" cap="none" sz="2000" kern="1200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810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811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altLang="en-US" baseline="0" b="0" cap="none" dirty="0" sz="2000" i="0" kern="1200" kumimoji="0" lang="zh-CN" noProof="1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812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813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14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15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xmlns:r="http://schemas.openxmlformats.org/officeDocument/2006/relationships" r:embed="rId3">
            <a:alphaModFix amt="70000"/>
          </a:blip>
          <a:srcRect/>
          <a:stretch>
            <a:fillRect/>
          </a:stretch>
        </p:blipFill>
        <p:spPr>
          <a:xfrm>
            <a:off x="10552068" y="4853"/>
            <a:ext cx="1639931" cy="1219263"/>
          </a:xfrm>
          <a:prstGeom prst="rect"/>
        </p:spPr>
      </p:pic>
      <p:grpSp>
        <p:nvGrpSpPr>
          <p:cNvPr id="130" name="组合 8"/>
          <p:cNvGrpSpPr/>
          <p:nvPr/>
        </p:nvGrpSpPr>
        <p:grpSpPr>
          <a:xfrm>
            <a:off x="746692" y="0"/>
            <a:ext cx="1037864" cy="1263152"/>
            <a:chOff x="2680010" y="-1"/>
            <a:chExt cx="1642256" cy="1998735"/>
          </a:xfrm>
        </p:grpSpPr>
        <p:pic>
          <p:nvPicPr>
            <p:cNvPr id="2097179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xmlns:r="http://schemas.openxmlformats.org/officeDocument/2006/relationships" r:embed="rId5">
              <a:alphaModFix amt="85000"/>
            </a:blip>
            <a:srcRect/>
            <a:stretch>
              <a:fillRect/>
            </a:stretch>
          </p:blipFill>
          <p:spPr>
            <a:xfrm rot="10800000" flipH="1">
              <a:off x="2680010" y="-1"/>
              <a:ext cx="1219199" cy="1219199"/>
            </a:xfrm>
            <a:prstGeom prst="rect"/>
          </p:spPr>
        </p:pic>
        <p:pic>
          <p:nvPicPr>
            <p:cNvPr id="2097180" name="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xmlns:r="http://schemas.openxmlformats.org/officeDocument/2006/relationships" r:embed="rId7">
              <a:alphaModFix amt="85000"/>
            </a:blip>
            <a:srcRect/>
            <a:stretch>
              <a:fillRect/>
            </a:stretch>
          </p:blipFill>
          <p:spPr>
            <a:xfrm rot="10800000">
              <a:off x="3103067" y="0"/>
              <a:ext cx="1219199" cy="1998734"/>
            </a:xfrm>
            <a:prstGeom prst="rect"/>
          </p:spPr>
        </p:pic>
      </p:grpSp>
      <p:sp>
        <p:nvSpPr>
          <p:cNvPr id="1048768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/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69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0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71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54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0" latinLnBrk="0" lvl="0" marL="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55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bIns="0" lIns="101600" rIns="82550" rtlCol="0" tIns="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756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757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58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anchor="ctr" anchorCtr="0" bIns="38100" lIns="101600" rIns="76200" rtlCol="0" tIns="38100" vert="eaVert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spcAft>
                <a:spcPts val="0"/>
              </a:spcAft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91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eaLnBrk="1" fontAlgn="auto" hangingPunct="1" indent="0" latinLnBrk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fontAlgn="auto" hangingPunct="1" indent="0" latinLnBrk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eaLnBrk="1" fontAlgn="auto" hangingPunct="1" indent="0" latinLnBrk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eaLnBrk="1" fontAlgn="auto" hangingPunct="1" indent="0" latinLnBrk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eaLnBrk="1" fontAlgn="auto" hangingPunct="1" indent="0" latinLnBrk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92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3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94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ags" Target="../tags/tag127.xml"/><Relationship Id="rId20" Type="http://schemas.openxmlformats.org/officeDocument/2006/relationships/tags" Target="../tags/tag128.xml"/><Relationship Id="rId21" Type="http://schemas.openxmlformats.org/officeDocument/2006/relationships/tags" Target="../tags/tag129.xml"/><Relationship Id="rId22" Type="http://schemas.openxmlformats.org/officeDocument/2006/relationships/tags" Target="../tags/tag130.xml"/><Relationship Id="rId23" Type="http://schemas.openxmlformats.org/officeDocument/2006/relationships/tags" Target="../tags/tag131.xml"/><Relationship Id="rId24" Type="http://schemas.openxmlformats.org/officeDocument/2006/relationships/tags" Target="../tags/tag132.xml"/><Relationship Id="rId2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/>
        </p:spPr>
        <p:txBody>
          <a:bodyPr anchor="t" anchorCtr="0" bIns="38100" lIns="101600" rIns="76200" rtlCol="0" tIns="38100" vert="horz">
            <a:noAutofit/>
          </a:bodyPr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/>
        </p:spPr>
        <p:txBody>
          <a:bodyPr bIns="0" lIns="101600" rIns="82550" rtlCol="0" tIns="0" vert="horz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dirty="0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581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p:txStyles>
    <p:titleStyle>
      <a:lvl1pPr algn="l" defTabSz="914400" eaLnBrk="1" fontAlgn="auto" hangingPunct="1" latinLnBrk="0" rtl="0">
        <a:lnSpc>
          <a:spcPct val="100000"/>
        </a:lnSpc>
        <a:spcBef>
          <a:spcPct val="0"/>
        </a:spcBef>
        <a:buNone/>
        <a:defRPr baseline="0" b="1" cap="none" sz="2400" kern="1200" normalizeH="0" spc="20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algn="l" defTabSz="914400" eaLnBrk="1" fontAlgn="auto" hangingPunct="1" indent="-228600" latinLnBrk="0" marL="2286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algn="l" defTabSz="914400" eaLnBrk="1" fontAlgn="auto" hangingPunct="1" indent="-228600" latinLnBrk="0" marL="6858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algn="l" pos="1609725"/>
        </a:tabLst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algn="l" defTabSz="914400" eaLnBrk="1" fontAlgn="auto" hangingPunct="1" indent="-228600" latinLnBrk="0" marL="11430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algn="l" defTabSz="914400" eaLnBrk="1" fontAlgn="auto" hangingPunct="1" indent="-228600" latinLnBrk="0" marL="16002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algn="l" defTabSz="914400" eaLnBrk="1" fontAlgn="auto" hangingPunct="1" indent="-228600" latinLnBrk="0" marL="20574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tags" Target="../tags/tag133.xml"/><Relationship Id="rId2" Type="http://schemas.openxmlformats.org/officeDocument/2006/relationships/tags" Target="../tags/tag134.xml"/><Relationship Id="rId3" Type="http://schemas.openxmlformats.org/officeDocument/2006/relationships/tags" Target="../tags/tag135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tags" Target="../tags/tag175.xml"/><Relationship Id="rId2" Type="http://schemas.openxmlformats.org/officeDocument/2006/relationships/image" Target="../media/image14.jpeg"/><Relationship Id="rId3" Type="http://schemas.openxmlformats.org/officeDocument/2006/relationships/tags" Target="../tags/tag176.xml"/><Relationship Id="rId4" Type="http://schemas.openxmlformats.org/officeDocument/2006/relationships/tags" Target="../tags/tag177.xml"/><Relationship Id="rId5" Type="http://schemas.openxmlformats.org/officeDocument/2006/relationships/tags" Target="../tags/tag178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tags" Target="../tags/tag179.xml"/><Relationship Id="rId2" Type="http://schemas.openxmlformats.org/officeDocument/2006/relationships/image" Target="../media/image15.jpeg"/><Relationship Id="rId3" Type="http://schemas.openxmlformats.org/officeDocument/2006/relationships/tags" Target="../tags/tag180.xml"/><Relationship Id="rId4" Type="http://schemas.openxmlformats.org/officeDocument/2006/relationships/tags" Target="../tags/tag181.xml"/><Relationship Id="rId5" Type="http://schemas.openxmlformats.org/officeDocument/2006/relationships/tags" Target="../tags/tag182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tags" Target="../tags/tag183.xml"/><Relationship Id="rId2" Type="http://schemas.openxmlformats.org/officeDocument/2006/relationships/image" Target="../media/image16.jpeg"/><Relationship Id="rId3" Type="http://schemas.openxmlformats.org/officeDocument/2006/relationships/tags" Target="../tags/tag184.xml"/><Relationship Id="rId4" Type="http://schemas.openxmlformats.org/officeDocument/2006/relationships/tags" Target="../tags/tag185.xml"/><Relationship Id="rId5" Type="http://schemas.openxmlformats.org/officeDocument/2006/relationships/tags" Target="../tags/tag186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tags" Target="../tags/tag187.xml"/><Relationship Id="rId2" Type="http://schemas.openxmlformats.org/officeDocument/2006/relationships/tags" Target="../tags/tag188.xml"/><Relationship Id="rId3" Type="http://schemas.openxmlformats.org/officeDocument/2006/relationships/tags" Target="../tags/tag189.xml"/><Relationship Id="rId4" Type="http://schemas.openxmlformats.org/officeDocument/2006/relationships/tags" Target="../tags/tag190.xml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tags" Target="../tags/tag191.xml"/><Relationship Id="rId2" Type="http://schemas.openxmlformats.org/officeDocument/2006/relationships/image" Target="../media/image17.png"/><Relationship Id="rId3" Type="http://schemas.openxmlformats.org/officeDocument/2006/relationships/tags" Target="../tags/tag192.xml"/><Relationship Id="rId4" Type="http://schemas.openxmlformats.org/officeDocument/2006/relationships/tags" Target="../tags/tag193.xml"/><Relationship Id="rId5" Type="http://schemas.openxmlformats.org/officeDocument/2006/relationships/tags" Target="../tags/tag194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tags" Target="../tags/tag195.xml"/><Relationship Id="rId2" Type="http://schemas.openxmlformats.org/officeDocument/2006/relationships/image" Target="../media/image18.png"/><Relationship Id="rId3" Type="http://schemas.openxmlformats.org/officeDocument/2006/relationships/tags" Target="../tags/tag196.xml"/><Relationship Id="rId4" Type="http://schemas.openxmlformats.org/officeDocument/2006/relationships/tags" Target="../tags/tag197.xml"/><Relationship Id="rId5" Type="http://schemas.openxmlformats.org/officeDocument/2006/relationships/tags" Target="../tags/tag198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tags" Target="../tags/tag199.xml"/><Relationship Id="rId2" Type="http://schemas.openxmlformats.org/officeDocument/2006/relationships/tags" Target="../tags/tag200.xml"/><Relationship Id="rId3" Type="http://schemas.openxmlformats.org/officeDocument/2006/relationships/tags" Target="../tags/tag201.xml"/><Relationship Id="rId4" Type="http://schemas.openxmlformats.org/officeDocument/2006/relationships/tags" Target="../tags/tag202.xml"/><Relationship Id="rId5" Type="http://schemas.openxmlformats.org/officeDocument/2006/relationships/tags" Target="../tags/tag203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tags" Target="../tags/tag204.xml"/><Relationship Id="rId2" Type="http://schemas.openxmlformats.org/officeDocument/2006/relationships/image" Target="../media/image19.jpeg"/><Relationship Id="rId3" Type="http://schemas.openxmlformats.org/officeDocument/2006/relationships/tags" Target="../tags/tag205.xml"/><Relationship Id="rId4" Type="http://schemas.openxmlformats.org/officeDocument/2006/relationships/tags" Target="../tags/tag206.xml"/><Relationship Id="rId5" Type="http://schemas.openxmlformats.org/officeDocument/2006/relationships/tags" Target="../tags/tag207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tags" Target="../tags/tag208.xml"/><Relationship Id="rId2" Type="http://schemas.openxmlformats.org/officeDocument/2006/relationships/image" Target="../media/image20.jpeg"/><Relationship Id="rId3" Type="http://schemas.openxmlformats.org/officeDocument/2006/relationships/tags" Target="../tags/tag209.xml"/><Relationship Id="rId4" Type="http://schemas.openxmlformats.org/officeDocument/2006/relationships/tags" Target="../tags/tag210.xml"/><Relationship Id="rId5" Type="http://schemas.openxmlformats.org/officeDocument/2006/relationships/tags" Target="../tags/tag211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tags" Target="../tags/tag212.xml"/><Relationship Id="rId2" Type="http://schemas.openxmlformats.org/officeDocument/2006/relationships/image" Target="../media/image21.jpeg"/><Relationship Id="rId3" Type="http://schemas.openxmlformats.org/officeDocument/2006/relationships/tags" Target="../tags/tag213.xml"/><Relationship Id="rId4" Type="http://schemas.openxmlformats.org/officeDocument/2006/relationships/tags" Target="../tags/tag214.xml"/><Relationship Id="rId5" Type="http://schemas.openxmlformats.org/officeDocument/2006/relationships/tags" Target="../tags/tag215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8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tags" Target="../tags/tag136.xml"/><Relationship Id="rId2" Type="http://schemas.openxmlformats.org/officeDocument/2006/relationships/tags" Target="../tags/tag137.xml"/><Relationship Id="rId3" Type="http://schemas.openxmlformats.org/officeDocument/2006/relationships/tags" Target="../tags/tag138.xml"/><Relationship Id="rId4" Type="http://schemas.openxmlformats.org/officeDocument/2006/relationships/tags" Target="../tags/tag139.xml"/><Relationship Id="rId5" Type="http://schemas.openxmlformats.org/officeDocument/2006/relationships/tags" Target="../tags/tag140.xml"/><Relationship Id="rId6" Type="http://schemas.openxmlformats.org/officeDocument/2006/relationships/tags" Target="../tags/tag141.xml"/><Relationship Id="rId7" Type="http://schemas.openxmlformats.org/officeDocument/2006/relationships/tags" Target="../tags/tag142.xml"/><Relationship Id="rId8" Type="http://schemas.openxmlformats.org/officeDocument/2006/relationships/tags" Target="../tags/tag143.xml"/><Relationship Id="rId9" Type="http://schemas.openxmlformats.org/officeDocument/2006/relationships/tags" Target="../tags/tag144.xml"/><Relationship Id="rId10" Type="http://schemas.openxmlformats.org/officeDocument/2006/relationships/tags" Target="../tags/tag145.xml"/><Relationship Id="rId11" Type="http://schemas.openxmlformats.org/officeDocument/2006/relationships/tags" Target="../tags/tag146.xml"/><Relationship Id="rId12" Type="http://schemas.openxmlformats.org/officeDocument/2006/relationships/slideLayout" Target="../slideLayouts/slideLayout3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tags" Target="../tags/tag216.xml"/><Relationship Id="rId2" Type="http://schemas.openxmlformats.org/officeDocument/2006/relationships/image" Target="../media/image22.jpeg"/><Relationship Id="rId3" Type="http://schemas.openxmlformats.org/officeDocument/2006/relationships/tags" Target="../tags/tag217.xml"/><Relationship Id="rId4" Type="http://schemas.openxmlformats.org/officeDocument/2006/relationships/tags" Target="../tags/tag218.xml"/><Relationship Id="rId5" Type="http://schemas.openxmlformats.org/officeDocument/2006/relationships/tags" Target="../tags/tag219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9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tags" Target="../tags/tag220.xml"/><Relationship Id="rId2" Type="http://schemas.openxmlformats.org/officeDocument/2006/relationships/image" Target="../media/image23.jpeg"/><Relationship Id="rId3" Type="http://schemas.openxmlformats.org/officeDocument/2006/relationships/tags" Target="../tags/tag221.xml"/><Relationship Id="rId4" Type="http://schemas.openxmlformats.org/officeDocument/2006/relationships/tags" Target="../tags/tag222.xml"/><Relationship Id="rId5" Type="http://schemas.openxmlformats.org/officeDocument/2006/relationships/tags" Target="../tags/tag223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20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tags" Target="../tags/tag224.xml"/><Relationship Id="rId2" Type="http://schemas.openxmlformats.org/officeDocument/2006/relationships/image" Target="../media/image24.jpeg"/><Relationship Id="rId3" Type="http://schemas.openxmlformats.org/officeDocument/2006/relationships/tags" Target="../tags/tag225.xml"/><Relationship Id="rId4" Type="http://schemas.openxmlformats.org/officeDocument/2006/relationships/image" Target="../media/image25.jpeg"/><Relationship Id="rId5" Type="http://schemas.openxmlformats.org/officeDocument/2006/relationships/tags" Target="../tags/tag226.xml"/><Relationship Id="rId6" Type="http://schemas.openxmlformats.org/officeDocument/2006/relationships/tags" Target="../tags/tag227.xml"/><Relationship Id="rId7" Type="http://schemas.openxmlformats.org/officeDocument/2006/relationships/tags" Target="../tags/tag228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2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tags" Target="../tags/tag229.xml"/><Relationship Id="rId2" Type="http://schemas.openxmlformats.org/officeDocument/2006/relationships/image" Target="../media/image26.jpeg"/><Relationship Id="rId3" Type="http://schemas.openxmlformats.org/officeDocument/2006/relationships/tags" Target="../tags/tag230.xml"/><Relationship Id="rId4" Type="http://schemas.openxmlformats.org/officeDocument/2006/relationships/image" Target="../media/image27.jpeg"/><Relationship Id="rId5" Type="http://schemas.openxmlformats.org/officeDocument/2006/relationships/tags" Target="../tags/tag231.xml"/><Relationship Id="rId6" Type="http://schemas.openxmlformats.org/officeDocument/2006/relationships/tags" Target="../tags/tag232.xml"/><Relationship Id="rId7" Type="http://schemas.openxmlformats.org/officeDocument/2006/relationships/tags" Target="../tags/tag233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2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tags" Target="../tags/tag234.xml"/><Relationship Id="rId2" Type="http://schemas.openxmlformats.org/officeDocument/2006/relationships/tags" Target="../tags/tag235.xml"/><Relationship Id="rId3" Type="http://schemas.openxmlformats.org/officeDocument/2006/relationships/tags" Target="../tags/tag236.xml"/><Relationship Id="rId4" Type="http://schemas.openxmlformats.org/officeDocument/2006/relationships/tags" Target="../tags/tag237.xml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2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tags" Target="../tags/tag147.xml"/><Relationship Id="rId2" Type="http://schemas.openxmlformats.org/officeDocument/2006/relationships/image" Target="../media/image9.jpeg"/><Relationship Id="rId3" Type="http://schemas.openxmlformats.org/officeDocument/2006/relationships/tags" Target="../tags/tag148.xml"/><Relationship Id="rId4" Type="http://schemas.openxmlformats.org/officeDocument/2006/relationships/tags" Target="../tags/tag149.xml"/><Relationship Id="rId5" Type="http://schemas.openxmlformats.org/officeDocument/2006/relationships/tags" Target="../tags/tag150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tags" Target="../tags/tag151.xml"/><Relationship Id="rId2" Type="http://schemas.openxmlformats.org/officeDocument/2006/relationships/tags" Target="../tags/tag152.xml"/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tags" Target="../tags/tag155.xml"/><Relationship Id="rId2" Type="http://schemas.openxmlformats.org/officeDocument/2006/relationships/image" Target="../media/image10.jpeg"/><Relationship Id="rId3" Type="http://schemas.openxmlformats.org/officeDocument/2006/relationships/tags" Target="../tags/tag156.xml"/><Relationship Id="rId4" Type="http://schemas.openxmlformats.org/officeDocument/2006/relationships/tags" Target="../tags/tag157.xml"/><Relationship Id="rId5" Type="http://schemas.openxmlformats.org/officeDocument/2006/relationships/tags" Target="../tags/tag158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tags" Target="../tags/tag159.xml"/><Relationship Id="rId2" Type="http://schemas.openxmlformats.org/officeDocument/2006/relationships/image" Target="../media/image11.jpeg"/><Relationship Id="rId3" Type="http://schemas.openxmlformats.org/officeDocument/2006/relationships/tags" Target="../tags/tag160.xml"/><Relationship Id="rId4" Type="http://schemas.openxmlformats.org/officeDocument/2006/relationships/tags" Target="../tags/tag161.xml"/><Relationship Id="rId5" Type="http://schemas.openxmlformats.org/officeDocument/2006/relationships/tags" Target="../tags/tag162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tags" Target="../tags/tag163.xml"/><Relationship Id="rId2" Type="http://schemas.openxmlformats.org/officeDocument/2006/relationships/image" Target="../media/image12.jpeg"/><Relationship Id="rId3" Type="http://schemas.openxmlformats.org/officeDocument/2006/relationships/tags" Target="../tags/tag164.xml"/><Relationship Id="rId4" Type="http://schemas.openxmlformats.org/officeDocument/2006/relationships/tags" Target="../tags/tag165.xml"/><Relationship Id="rId5" Type="http://schemas.openxmlformats.org/officeDocument/2006/relationships/tags" Target="../tags/tag166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tags" Target="../tags/tag167.xml"/><Relationship Id="rId2" Type="http://schemas.openxmlformats.org/officeDocument/2006/relationships/image" Target="../media/image13.jpeg"/><Relationship Id="rId3" Type="http://schemas.openxmlformats.org/officeDocument/2006/relationships/tags" Target="../tags/tag168.xml"/><Relationship Id="rId4" Type="http://schemas.openxmlformats.org/officeDocument/2006/relationships/tags" Target="../tags/tag169.xml"/><Relationship Id="rId5" Type="http://schemas.openxmlformats.org/officeDocument/2006/relationships/tags" Target="../tags/tag170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tags" Target="../tags/tag171.xml"/><Relationship Id="rId2" Type="http://schemas.openxmlformats.org/officeDocument/2006/relationships/tags" Target="../tags/tag172.xml"/><Relationship Id="rId3" Type="http://schemas.openxmlformats.org/officeDocument/2006/relationships/tags" Target="../tags/tag173.xml"/><Relationship Id="rId4" Type="http://schemas.openxmlformats.org/officeDocument/2006/relationships/tags" Target="../tags/tag174.xml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05075" y="2414905"/>
            <a:ext cx="7182485" cy="1196975"/>
          </a:xfrm>
        </p:spPr>
        <p:txBody>
          <a:bodyPr>
            <a:normAutofit/>
          </a:bodyPr>
          <a:p>
            <a:r>
              <a:rPr altLang="en-US" dirty="0" lang="zh-CN">
                <a:solidFill>
                  <a:schemeClr val="tx1"/>
                </a:solidFill>
                <a:sym typeface="+mn-ea"/>
              </a:rPr>
              <a:t>坚持让我从草根成为儿童畅销书作家</a:t>
            </a:r>
            <a:endParaRPr altLang="en-US" dirty="0" lang="zh-CN">
              <a:solidFill>
                <a:schemeClr val="tx1"/>
              </a:solidFill>
              <a:sym typeface="+mn-ea"/>
            </a:endParaRPr>
          </a:p>
        </p:txBody>
      </p:sp>
      <p:sp>
        <p:nvSpPr>
          <p:cNvPr id="1048586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77" y="4326217"/>
            <a:ext cx="8153446" cy="853440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>
            <a:spAutoFit/>
          </a:bodyPr>
          <a:p>
            <a:r>
              <a:rPr altLang="en-US" dirty="0" lang="zh-CN">
                <a:solidFill>
                  <a:schemeClr val="tx1"/>
                </a:solidFill>
              </a:rPr>
              <a:t>坚持的路上不拥挤</a:t>
            </a:r>
            <a:endParaRPr altLang="en-US" dirty="0" lang="zh-CN">
              <a:solidFill>
                <a:schemeClr val="tx1"/>
              </a:solidFill>
            </a:endParaRPr>
          </a:p>
          <a:p>
            <a:endParaRPr altLang="en-US" dirty="0" lang="zh-CN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41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写出这窝鸡真的是非常的神奇，2017年初夏，我看到一只小母鸡焦虑地院子里走来走去，原来，这只小母鸡想下蛋了。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42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卡卡家诞生了一窝鸡。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46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94444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这部作品出版以后，好评如潮。2019年4月份英文版在海外发行时，也深受海外大小朋友的喜爱。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这样，我萌生了更大的目标，要创作出更多的好作品，我决定创作具有中国特色的十二生肖动物作品。我用两年时间，创作出四部生肖著作，天上掉下一头小神牛，会飞的猪，没有尾巴的小老鼠。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47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英文版发行于海外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51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当初写着写着不见了的书友，他们其实都比我优秀，正因为有他们的让道，才让我成为了最闪亮的一个。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所以，我认为成功的不一定是那个最优秀的人，但必定是那个坚持最久的人。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52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成功的必然是坚持追求的那个人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Footer Text"/>
          <p:cNvSpPr txBox="1"/>
          <p:nvPr>
            <p:custDataLst>
              <p:tags r:id="rId1"/>
            </p:custDataLst>
          </p:nvPr>
        </p:nvSpPr>
        <p:spPr>
          <a:xfrm>
            <a:off x="4077653" y="1868532"/>
            <a:ext cx="4036695" cy="1015663"/>
          </a:xfrm>
          <a:prstGeom prst="rect"/>
          <a:noFill/>
        </p:spPr>
        <p:txBody>
          <a:bodyPr bIns="0" lIns="0" rIns="0" rtlCol="0" tIns="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dirty="0" sz="6600" lang="en-US" strike="noStrike" u="none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3</a:t>
            </a:r>
            <a:endParaRPr altLang="zh-CN" baseline="0" b="1" cap="none" dirty="0" sz="6600" i="0" kern="1200" kumimoji="0" lang="en-US" noProof="0" normalizeH="0" spc="0" strike="noStrike" u="none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048657" name="标题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altLang="en-US" lang="zh-CN"/>
              <a:t>什么是天赋？如何发现孩子天赋？</a:t>
            </a:r>
            <a:endParaRPr altLang="en-US" dirty="0" lang="zh-CN"/>
          </a:p>
        </p:txBody>
      </p:sp>
      <p:sp>
        <p:nvSpPr>
          <p:cNvPr id="1048658" name="文本占位符 1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Autofit/>
          </a:bodyPr>
          <a:p>
            <a:r>
              <a:rPr altLang="en-US" lang="zh-CN"/>
              <a:t>对于我们绝大多数人来说，天赋就是在不断尝试、不断试错中发现。</a:t>
            </a:r>
            <a:endParaRPr altLang="en-US" dirty="0" lang="zh-CN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62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72222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故事中，四个小猪猪各自阐释了不一样的成功。嫩嘟嘟和粉嘟嘟属于天赋型选手。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嫩嘟嘟一次意外，发现了自己有画画天分，并在一次比赛上，寥寥几笔，头像画得惟妙惟俏，赢得导演当场喝彩。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粉嘟嘟天生爱干净，喜欢整理房间，同样是在导演的一次测试中，将原本很乱的房间，整理得井井有条。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他们发挥了自己的天分，很快在小猪中脱颖而出，并成为大明星。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63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四个小猪猪各有天赋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67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所以，当你还没发现自己的天赋，还在迷茫时，不要放弃自己，敢于去试错，最终，你会找到属于自己的天空。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我的这部新书中的内容涵盖了成长、勇气、学识、为人处世、团队合作、天赋等方面，非常适合孩子阅读。最大程度满足孩子的好奇心、求知欲。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68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找到属于自己与孩子的天赋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矩形 7"/>
          <p:cNvSpPr/>
          <p:nvPr>
            <p:custDataLst>
              <p:tags r:id="rId1"/>
            </p:custDataLst>
          </p:nvPr>
        </p:nvSpPr>
        <p:spPr>
          <a:xfrm>
            <a:off x="482600" y="418841"/>
            <a:ext cx="11226800" cy="602031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45729" name="直接连接符 11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486400" y="1792605"/>
            <a:ext cx="1219200" cy="0"/>
          </a:xfrm>
          <a:prstGeom prst="line"/>
          <a:ln w="38100">
            <a:solidFill>
              <a:schemeClr val="accen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3" name="标题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120800" y="869101"/>
            <a:ext cx="9950400" cy="823070"/>
          </a:xfrm>
        </p:spPr>
        <p:txBody>
          <a:bodyPr anchor="b" bIns="45720" lIns="91440" rIns="91440" rtlCol="0" tIns="45720" vert="horz" wrap="square">
            <a:normAutofit fontScale="90000"/>
          </a:bodyPr>
          <a:p>
            <a:pPr algn="ctr"/>
            <a:r>
              <a:rPr altLang="en-US" b="1" dirty="0" sz="3200" lang="zh-CN" spc="300">
                <a:solidFill>
                  <a:schemeClr val="tx1"/>
                </a:solidFill>
              </a:rPr>
              <a:t>所谓的天赋，是在不断的试错中发现，一窝鸡给父母的一些启示。</a:t>
            </a:r>
            <a:endParaRPr altLang="en-US" b="1" dirty="0" sz="3200" lang="zh-CN" spc="300">
              <a:solidFill>
                <a:schemeClr val="tx1"/>
              </a:solidFill>
            </a:endParaRPr>
          </a:p>
        </p:txBody>
      </p:sp>
      <p:sp>
        <p:nvSpPr>
          <p:cNvPr id="1048674" name="文本框 1"/>
          <p:cNvSpPr txBox="1"/>
          <p:nvPr>
            <p:custDataLst>
              <p:tags r:id="rId4"/>
            </p:custDataLst>
          </p:nvPr>
        </p:nvSpPr>
        <p:spPr>
          <a:xfrm>
            <a:off x="1120775" y="2145030"/>
            <a:ext cx="9951085" cy="3969385"/>
          </a:xfrm>
          <a:prstGeom prst="rect"/>
          <a:noFill/>
        </p:spPr>
        <p:txBody>
          <a:bodyPr rtlCol="0" wrap="square">
            <a:normAutofit/>
          </a:bodyPr>
          <a:p>
            <a:pPr algn="l">
              <a:lnSpc>
                <a:spcPct val="150000"/>
              </a:lnSpc>
              <a:spcBef>
                <a:spcPts val="1000"/>
              </a:spcBef>
            </a:pPr>
            <a:endParaRPr altLang="en-US" dirty="0" sz="2400" lang="zh-CN" spc="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</a:pPr>
            <a:r>
              <a:rPr altLang="en-US" b="0" dirty="0" sz="2400" i="0" lang="zh-CN" spc="300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1、什么是天赋？如何发现孩子天赋？</a:t>
            </a:r>
            <a:endParaRPr altLang="en-US" dirty="0" sz="2400" lang="zh-CN" spc="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</a:pPr>
            <a:endParaRPr altLang="en-US" dirty="0" sz="2400" lang="zh-CN" spc="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</a:pPr>
            <a:r>
              <a:rPr altLang="en-US" b="0" dirty="0" sz="2400" i="0" lang="zh-CN" spc="300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这是很多爸爸妈妈关心的问题。父母如果能够早点发现孩子的天赋，并认真培养，孩子在成才的路上就会少走很多弯路。</a:t>
            </a:r>
            <a:endParaRPr altLang="en-US" dirty="0" sz="2400" lang="zh-CN" spc="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78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94444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中国梦是我们全国人民的宏伟蓝图。每个人都在追梦的路上，追梦才能让人永葆活力。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丽莎的孩子小公鸡多多、乐乐有跳舞天分，小母鸡木木喜欢唱歌，这些小鸡们为了自己喜欢的事刻苦努力，不惜一切代价，起早贪黑自不必说，为了一个标准动作，为了一个音符无误，它们一次次重复练习，有时候会腰酸背痛，感觉爬不起来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79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追梦路上，不言放弃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83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94444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马云说过的，今天很残酷，明天更残酷，但是后天很美好，但是大多数人死在了明天的晚上。能够坚持信念，走出困境必然会看到柳暗花明。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在这个不止浮躁，同时迭代很快速的时代，我们需要童话。因为此时，我们可以沉浸在故事情节的跳跃中，在轻松愉悦中忘却暂时的烦恼，缓解内心的焦虑与恐惧。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84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坚持信念，走出困境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88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我现在的目标，就是写出十二部生肖动物著作，当我写完这十二部生肖书，相信这将是人文学史上的一笔财富。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不去做，就永远不会有收获，不相信，就永远不会有成功，不可能，就永远停留在当下！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89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卡卡新书发布会与卡卡文学周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矩形 1"/>
          <p:cNvSpPr/>
          <p:nvPr>
            <p:custDataLst>
              <p:tags r:id="rId1"/>
            </p:custDataLst>
          </p:nvPr>
        </p:nvSpPr>
        <p:spPr>
          <a:xfrm>
            <a:off x="0" y="1473200"/>
            <a:ext cx="12192000" cy="3879215"/>
          </a:xfrm>
          <a:prstGeom prst="rect"/>
          <a:solidFill>
            <a:schemeClr val="accen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596" name="文本框 2"/>
          <p:cNvSpPr txBox="1"/>
          <p:nvPr>
            <p:custDataLst>
              <p:tags r:id="rId2"/>
            </p:custDataLst>
          </p:nvPr>
        </p:nvSpPr>
        <p:spPr>
          <a:xfrm>
            <a:off x="776474" y="2073922"/>
            <a:ext cx="3143250" cy="923330"/>
          </a:xfrm>
          <a:prstGeom prst="rect"/>
          <a:noFill/>
        </p:spPr>
        <p:txBody>
          <a:bodyPr anchor="b" rtlCol="0" wrap="square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5400" i="0" kern="1200" kumimoji="0" lang="zh-CN" noProof="0" normalizeH="0" spc="3000" strike="noStrike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altLang="en-US" baseline="0" b="1" cap="none" dirty="0" sz="5400" i="0" kern="1200" kumimoji="0" lang="zh-CN" noProof="0" normalizeH="0" spc="3000" strike="noStrike" u="none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45728" name="直接连接符 5"/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3241675" y="1850707"/>
            <a:ext cx="2495550" cy="3124200"/>
          </a:xfrm>
          <a:prstGeom prst="line"/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7" name="文本框 6"/>
          <p:cNvSpPr txBox="1"/>
          <p:nvPr>
            <p:custDataLst>
              <p:tags r:id="rId4"/>
            </p:custDataLst>
          </p:nvPr>
        </p:nvSpPr>
        <p:spPr>
          <a:xfrm>
            <a:off x="6504267" y="2055587"/>
            <a:ext cx="907200" cy="584775"/>
          </a:xfrm>
          <a:prstGeom prst="rect"/>
          <a:noFill/>
        </p:spPr>
        <p:txBody>
          <a:bodyPr rtlCol="0" wrap="square">
            <a:norm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dirty="0" sz="3200" i="0" kern="1200" kumimoji="0" lang="en-US" noProof="0" normalizeH="0" spc="0" strike="noStrike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01.</a:t>
            </a:r>
            <a:endParaRPr altLang="en-US" baseline="0" b="1" cap="none" dirty="0" sz="3200" i="0" kern="1200" kumimoji="0" lang="zh-CN" noProof="0" normalizeH="0" spc="0" strike="noStrike" u="none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598" name="文本框 8"/>
          <p:cNvSpPr txBox="1"/>
          <p:nvPr>
            <p:custDataLst>
              <p:tags r:id="rId5"/>
            </p:custDataLst>
          </p:nvPr>
        </p:nvSpPr>
        <p:spPr>
          <a:xfrm>
            <a:off x="5856567" y="3124749"/>
            <a:ext cx="907200" cy="584775"/>
          </a:xfrm>
          <a:prstGeom prst="rect"/>
          <a:noFill/>
        </p:spPr>
        <p:txBody>
          <a:bodyPr rtlCol="0" wrap="square">
            <a:norm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sz="3200" i="0" kern="1200" kumimoji="0" lang="en-US" noProof="0" normalizeH="0" spc="0" strike="noStrike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02.</a:t>
            </a:r>
            <a:endParaRPr altLang="en-US" baseline="0" b="1" cap="none" sz="3200" i="0" kern="1200" kumimoji="0" lang="zh-CN" noProof="0" normalizeH="0" spc="0" strike="noStrike" u="none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599" name="文本框 11"/>
          <p:cNvSpPr txBox="1"/>
          <p:nvPr>
            <p:custDataLst>
              <p:tags r:id="rId6"/>
            </p:custDataLst>
          </p:nvPr>
        </p:nvSpPr>
        <p:spPr>
          <a:xfrm>
            <a:off x="5231092" y="4193911"/>
            <a:ext cx="907200" cy="584775"/>
          </a:xfrm>
          <a:prstGeom prst="rect"/>
          <a:noFill/>
        </p:spPr>
        <p:txBody>
          <a:bodyPr rtlCol="0" wrap="square">
            <a:norm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sz="3200" i="0" kern="1200" kumimoji="0" lang="en-US" noProof="0" normalizeH="0" spc="0" strike="noStrike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03.</a:t>
            </a:r>
            <a:endParaRPr altLang="en-US" baseline="0" b="1" cap="none" sz="3200" i="0" kern="1200" kumimoji="0" lang="zh-CN" noProof="0" normalizeH="0" spc="0" strike="noStrike" u="none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00" name="文本框 25"/>
          <p:cNvSpPr txBox="1"/>
          <p:nvPr>
            <p:custDataLst>
              <p:tags r:id="rId7"/>
            </p:custDataLst>
          </p:nvPr>
        </p:nvSpPr>
        <p:spPr>
          <a:xfrm>
            <a:off x="1112790" y="3013458"/>
            <a:ext cx="2090645" cy="523220"/>
          </a:xfrm>
          <a:prstGeom prst="rect"/>
          <a:noFill/>
        </p:spPr>
        <p:txBody>
          <a:bodyPr rtlCol="0" wrap="square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CATALOG</a:t>
            </a:r>
            <a:endParaRPr altLang="zh-CN" baseline="0" b="1" cap="none" dirty="0" sz="2800" i="0" kern="1200" kumimoji="0" lang="en-US" noProof="0" normalizeH="0" spc="0" strike="noStrike" u="none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01" name="文本框 13"/>
          <p:cNvSpPr txBox="1"/>
          <p:nvPr>
            <p:custDataLst>
              <p:tags r:id="rId8"/>
            </p:custDataLst>
          </p:nvPr>
        </p:nvSpPr>
        <p:spPr>
          <a:xfrm>
            <a:off x="7599680" y="2148205"/>
            <a:ext cx="2435225" cy="400050"/>
          </a:xfrm>
          <a:prstGeom prst="rect"/>
          <a:noFill/>
        </p:spPr>
        <p:txBody>
          <a:bodyPr anchor="ctr" rtlCol="0" wrap="square">
            <a:noAutofit/>
          </a:bodyPr>
          <a:p>
            <a:pPr lvl="0"/>
            <a:r>
              <a:rPr altLang="en-US" b="1" dirty="0" sz="2000" lang="zh-CN" spc="20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写作的初心</a:t>
            </a:r>
            <a:endParaRPr altLang="en-US" b="1" dirty="0" sz="2000" lang="zh-CN" spc="20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48602" name="文本框 15"/>
          <p:cNvSpPr txBox="1"/>
          <p:nvPr>
            <p:custDataLst>
              <p:tags r:id="rId9"/>
            </p:custDataLst>
          </p:nvPr>
        </p:nvSpPr>
        <p:spPr>
          <a:xfrm>
            <a:off x="6936105" y="3216910"/>
            <a:ext cx="2435225" cy="400050"/>
          </a:xfrm>
          <a:prstGeom prst="rect"/>
          <a:noFill/>
        </p:spPr>
        <p:txBody>
          <a:bodyPr anchor="ctr" rtlCol="0" wrap="square">
            <a:noAutofit/>
          </a:bodyPr>
          <a:p>
            <a:pPr lvl="0"/>
            <a:r>
              <a:rPr altLang="en-US" b="1" dirty="0" sz="2000" lang="zh-CN" spc="20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一窝神奇鸡的诞生</a:t>
            </a:r>
            <a:endParaRPr altLang="en-US" b="1" dirty="0" sz="2000" lang="zh-CN" spc="20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48603" name="文本框 16"/>
          <p:cNvSpPr txBox="1"/>
          <p:nvPr>
            <p:custDataLst>
              <p:tags r:id="rId10"/>
            </p:custDataLst>
          </p:nvPr>
        </p:nvSpPr>
        <p:spPr>
          <a:xfrm>
            <a:off x="6299835" y="4286250"/>
            <a:ext cx="2435225" cy="400050"/>
          </a:xfrm>
          <a:prstGeom prst="rect"/>
          <a:noFill/>
        </p:spPr>
        <p:txBody>
          <a:bodyPr anchor="ctr" rtlCol="0" wrap="square">
            <a:noAutofit/>
          </a:bodyPr>
          <a:p>
            <a:pPr lvl="0"/>
            <a:r>
              <a:rPr altLang="en-US" b="1" dirty="0" sz="2000" lang="zh-CN" spc="20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什么是天赋？如何发现孩子天赋？</a:t>
            </a:r>
            <a:endParaRPr altLang="en-US" b="1" dirty="0" sz="2000" lang="zh-CN" spc="20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93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演讲获奖感言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94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有书四周年站上有书大舞台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98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新书发布会上的捐赠仪式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99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新书被萧山档案馆与图书馆收藏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1" descr="C:\Users\Kingsoft\Desktop\图片库\商务\浅色\art-artistic-clipboard-1919337.jpgart-artistic-clipboard-191933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605122" y="636622"/>
            <a:ext cx="5431188" cy="3395359"/>
          </a:xfrm>
          <a:prstGeom prst="rect"/>
        </p:spPr>
      </p:pic>
      <p:pic>
        <p:nvPicPr>
          <p:cNvPr id="2097171" name="图片 2" descr="C:\Users\Kingsoft\Desktop\图片库\商务\浅色\brainstorming-business-plan-close-up-908295.jpgbrainstorming-business-plan-close-up-90829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6153150" y="636622"/>
            <a:ext cx="5431188" cy="3395359"/>
          </a:xfrm>
          <a:prstGeom prst="rect"/>
        </p:spPr>
      </p:pic>
      <p:sp>
        <p:nvSpPr>
          <p:cNvPr id="1048703" name="Title 6"/>
          <p:cNvSpPr txBox="1"/>
          <p:nvPr>
            <p:custDataLst>
              <p:tags r:id="rId5"/>
            </p:custDataLst>
          </p:nvPr>
        </p:nvSpPr>
        <p:spPr>
          <a:xfrm>
            <a:off x="605037" y="5205660"/>
            <a:ext cx="10976675" cy="1043940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ysClr lastClr="000000" val="windowText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5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第一次因为文字给企业做广告。收了第一桶金。</a:t>
            </a:r>
            <a:endParaRPr altLang="en-US" dirty="0" sz="1800" lang="zh-CN" spc="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704" name="Title 6"/>
          <p:cNvSpPr txBox="1"/>
          <p:nvPr>
            <p:custDataLst>
              <p:tags r:id="rId6"/>
            </p:custDataLst>
          </p:nvPr>
        </p:nvSpPr>
        <p:spPr>
          <a:xfrm>
            <a:off x="605037" y="4366204"/>
            <a:ext cx="10976675" cy="70929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ysClr lastClr="000000" val="windowText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l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cap="none" dirty="0" sz="4000" i="0" kern="1200" kumimoji="0" lang="zh-CN" noProof="0" normalizeH="0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微软雅黑" panose="020B0503020204020204" charset="-122"/>
              </a:rPr>
              <a:t>第一次给月饼厂代言</a:t>
            </a:r>
            <a:endParaRPr altLang="en-US" b="1" cap="none" dirty="0" sz="4000" i="0" kern="1200" kumimoji="0" lang="zh-CN" noProof="0" normalizeH="0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图片 1" descr="C:\Users\Kingsoft\Desktop\图片库\商务\浅色\art-artistic-clipboard-1919337.jpgart-artistic-clipboard-191933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605122" y="636622"/>
            <a:ext cx="5431188" cy="3395359"/>
          </a:xfrm>
          <a:prstGeom prst="rect"/>
        </p:spPr>
      </p:pic>
      <p:pic>
        <p:nvPicPr>
          <p:cNvPr id="2097173" name="图片 2" descr="C:\Users\Kingsoft\Desktop\图片库\商务\浅色\brainstorming-business-plan-close-up-908295.jpgbrainstorming-business-plan-close-up-90829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6153150" y="636622"/>
            <a:ext cx="5431188" cy="3395359"/>
          </a:xfrm>
          <a:prstGeom prst="rect"/>
        </p:spPr>
      </p:pic>
      <p:sp>
        <p:nvSpPr>
          <p:cNvPr id="1048708" name="Title 6"/>
          <p:cNvSpPr txBox="1"/>
          <p:nvPr>
            <p:custDataLst>
              <p:tags r:id="rId5"/>
            </p:custDataLst>
          </p:nvPr>
        </p:nvSpPr>
        <p:spPr>
          <a:xfrm>
            <a:off x="605037" y="5205660"/>
            <a:ext cx="10976675" cy="1043940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ysClr lastClr="000000" val="windowText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5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星光大道一直是我的梦想，想不到以作家的身份站到了星光大舞台，我在上面唱了几句越剧过了过瘾。</a:t>
            </a:r>
            <a:endParaRPr altLang="en-US" dirty="0" sz="1800" lang="zh-CN" spc="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709" name="Title 6"/>
          <p:cNvSpPr txBox="1"/>
          <p:nvPr>
            <p:custDataLst>
              <p:tags r:id="rId6"/>
            </p:custDataLst>
          </p:nvPr>
        </p:nvSpPr>
        <p:spPr>
          <a:xfrm>
            <a:off x="605037" y="4366204"/>
            <a:ext cx="10976675" cy="70929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ysClr lastClr="000000" val="windowText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l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cap="none" dirty="0" sz="4000" i="0" kern="1200" kumimoji="0" lang="zh-CN" noProof="0" normalizeH="0" spc="1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微软雅黑" panose="020B0503020204020204" charset="-122"/>
              </a:rPr>
              <a:t>第一次站到央视舞台</a:t>
            </a:r>
            <a:endParaRPr altLang="en-US" b="1" cap="none" dirty="0" sz="4000" i="0" kern="1200" kumimoji="0" lang="zh-CN" noProof="0" normalizeH="0" spc="1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altLang="en-US" sz="3200" lang="zh-CN"/>
              <a:t>感谢聆听</a:t>
            </a:r>
            <a:endParaRPr altLang="en-US" sz="3200" lang="zh-CN"/>
          </a:p>
        </p:txBody>
      </p:sp>
      <p:sp>
        <p:nvSpPr>
          <p:cNvPr id="1048720" name="文本占位符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altLang="en-US" lang="zh-CN"/>
              <a:t>汇报人姓名</a:t>
            </a:r>
            <a:endParaRPr altLang="en-US" lang="zh-CN"/>
          </a:p>
        </p:txBody>
      </p:sp>
      <p:sp>
        <p:nvSpPr>
          <p:cNvPr id="1048721" name="文本占位符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p>
            <a:r>
              <a:rPr altLang="en-US" lang="zh-CN"/>
              <a:t>汇报日期</a:t>
            </a:r>
            <a:endParaRPr altLang="en-US" lang="zh-CN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0" y="1780822"/>
            <a:ext cx="5272662" cy="3295413"/>
          </a:xfrm>
          <a:prstGeom prst="rect"/>
        </p:spPr>
      </p:pic>
      <p:sp>
        <p:nvSpPr>
          <p:cNvPr id="1048604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66667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卡兰诺，原名王月珍，杭州人，当代诗人，儿童文学作家，音乐原创人。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中国诗歌学会会员，中国好诗协会理事，乌托邦文学社总社副社长，母亲智慧文化馆秘书长，卡卡读书会创始人 ，有书最具成长力故事人物，多平台签约作家。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入编中国文化进万家2020年精品日历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2020年中国新时代最美奋斗者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凤凰生活周刊专访人物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获得中国最佳童话小说创作奖。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05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卡兰诺简介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Footer Text"/>
          <p:cNvSpPr txBox="1"/>
          <p:nvPr>
            <p:custDataLst>
              <p:tags r:id="rId1"/>
            </p:custDataLst>
          </p:nvPr>
        </p:nvSpPr>
        <p:spPr>
          <a:xfrm>
            <a:off x="4077653" y="1868532"/>
            <a:ext cx="4036695" cy="1015663"/>
          </a:xfrm>
          <a:prstGeom prst="rect"/>
          <a:noFill/>
        </p:spPr>
        <p:txBody>
          <a:bodyPr bIns="0" lIns="0" rIns="0" rtlCol="0" tIns="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6600"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Part 01</a:t>
            </a:r>
            <a:endParaRPr b="1" dirty="0" sz="6600"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48610" name="标题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altLang="en-US" lang="zh-CN"/>
              <a:t>写作的初心</a:t>
            </a:r>
            <a:endParaRPr altLang="en-US" dirty="0" lang="zh-CN"/>
          </a:p>
        </p:txBody>
      </p:sp>
      <p:sp>
        <p:nvSpPr>
          <p:cNvPr id="1048611" name="文本占位符 1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Autofit/>
          </a:bodyPr>
          <a:p>
            <a:r>
              <a:rPr altLang="en-US" lang="zh-CN"/>
              <a:t>四年前与有书巧然相遇，这次遇见，为我的人生翻开了华丽的一章</a:t>
            </a:r>
            <a:endParaRPr altLang="en-US" dirty="0" lang="zh-CN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15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77778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我是一名初中学历的七零后，这样的年龄，这样的学历却没有让我停止追求，我用死磕精神，四年时间从一个写作小白逆袭成为国内的知名作家，出版了我的成名作长篇童话小说《瞧，卡卡家那窝神奇的鸡》。我当过18年的纺织厂挡车工，做过13年的生意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四年前与有书巧然相遇，这次遇见，为我的人生翻开了华丽的一章。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有书是个听书写作平台，我发现平台里有书写的功能，就尝试着记录我的点点滴滴。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16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 fontScale="86364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如果说人生可以创造奇迹，那么奇迹的另一个名字就是坚持。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20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为了这一天我整整练习了一年。终于练到不怯场了。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21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萧山图书馆新书发布会现场激情演讲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25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61111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写作的第一年，我管理着自家的一个小企业，很多事情都要我亲力亲为。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那时的我，每天无时不刻的在寻找灵感，我满脑子想的都是写作的事情 ，连睡梦中也在寻找灵感。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家里人说我不务正业，跟我吵了无数遍。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为了维护家庭的安宁，对家人保证只在不影响工作的时间写。之后的日子里，我每天凌晨四点就伏案写作，因为担心吵醒家人会挨骂。因此不敢在床上或者房间里写，即使是大冬天零下十几度也不得不跑到楼下去写，双手常常被冻得僵硬没有知觉，即便如此我也没有耽误每天的更新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26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为了不耽误白天工作，我每天四点起床写作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1" descr="C:\Users\Kingsoft\Desktop\图片库\卡通\blank-coffee-colos-163131.jpgblank-coffee-colos-16313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xmlns:r="http://schemas.openxmlformats.org/officeDocument/2006/relationships" r:embed="rId2"/>
          <a:srcRect t="-520"/>
          <a:stretch>
            <a:fillRect/>
          </a:stretch>
        </p:blipFill>
        <p:spPr>
          <a:xfrm>
            <a:off x="6322391" y="1780822"/>
            <a:ext cx="5272661" cy="3295413"/>
          </a:xfrm>
          <a:prstGeom prst="rect"/>
        </p:spPr>
      </p:pic>
      <p:sp>
        <p:nvSpPr>
          <p:cNvPr id="1048630" name="Title 6"/>
          <p:cNvSpPr txBox="1"/>
          <p:nvPr>
            <p:custDataLst>
              <p:tags r:id="rId3"/>
            </p:custDataLst>
          </p:nvPr>
        </p:nvSpPr>
        <p:spPr>
          <a:xfrm>
            <a:off x="608330" y="2500630"/>
            <a:ext cx="5256530" cy="3743325"/>
          </a:xfrm>
          <a:prstGeom prst="rect"/>
          <a:noFill/>
          <a:ln w="3175">
            <a:noFill/>
            <a:prstDash val="dash"/>
          </a:ln>
        </p:spPr>
        <p:txBody>
          <a:bodyPr anchor="t" anchorCtr="0" bIns="46990" lIns="90170" rIns="90170" tIns="46990" wrap="square">
            <a:normAutofit fontScale="55556" lnSpcReduction="20000"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我傻傻地书写着自己认为价值连城的文字，还无比确定地相信，我一定会成功。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每次受到别人的打击时，我会暗暗激励自己：“卡卡，你是最棒的，你一定行，你的文字一定会得到全世界的认可。”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因为心中的梦想。我忍受着白眼，忍受着不理解，忍受着孤独，一个人孤军奋战，奋笔疾书！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很多人都不明白我的自信来自哪里，包括我的家人，朋友，书友。当初我夸下的豪言，被许多人当作笑话在听，一个写着小学生作文的人想当大作家，做梦还差不多。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altLang="en-US" dirty="0" sz="1800" lang="zh-CN" spc="0" u="none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+mn-ea"/>
              </a:rPr>
              <a:t>直到我有了一个个标签，一部部作品的问世，证明当初我夸下的不是海口。</a:t>
            </a: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endParaRPr altLang="en-US" dirty="0" sz="18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31" name="Title 6"/>
          <p:cNvSpPr txBox="1"/>
          <p:nvPr>
            <p:custDataLst>
              <p:tags r:id="rId4"/>
            </p:custDataLst>
          </p:nvPr>
        </p:nvSpPr>
        <p:spPr>
          <a:xfrm>
            <a:off x="608330" y="616585"/>
            <a:ext cx="5256530" cy="1765300"/>
          </a:xfrm>
          <a:prstGeom prst="rect"/>
          <a:noFill/>
          <a:ln w="3175">
            <a:noFill/>
            <a:prstDash val="dash"/>
          </a:ln>
        </p:spPr>
        <p:txBody>
          <a:bodyPr anchor="b" anchorCtr="0" bIns="46990" lIns="90170" rIns="90170" tIns="46990" wrap="square">
            <a:normAutofit/>
          </a:bodyPr>
          <a:lstStyle>
            <a:lvl1pPr algn="l" defTabSz="913765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745" kern="1200" lang="en-US" spc="-49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 lvl="0">
              <a:lnSpc>
                <a:spcPct val="120000"/>
              </a:lnSpc>
            </a:pPr>
            <a:r>
              <a:rPr altLang="en-US" b="1" dirty="0" sz="4400" lang="zh-CN" spc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豪言变现实，证明自己不是夸海口</a:t>
            </a:r>
            <a:endParaRPr altLang="en-US" b="1" dirty="0" sz="4400" lang="zh-CN" spc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Footer Text"/>
          <p:cNvSpPr txBox="1"/>
          <p:nvPr>
            <p:custDataLst>
              <p:tags r:id="rId1"/>
            </p:custDataLst>
          </p:nvPr>
        </p:nvSpPr>
        <p:spPr>
          <a:xfrm>
            <a:off x="4077653" y="1868532"/>
            <a:ext cx="4036695" cy="1015663"/>
          </a:xfrm>
          <a:prstGeom prst="rect"/>
          <a:noFill/>
        </p:spPr>
        <p:txBody>
          <a:bodyPr bIns="0" lIns="0" rIns="0" rtlCol="0" tIns="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dirty="0" sz="6600" lang="en-US" strike="noStrike" u="none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2</a:t>
            </a:r>
            <a:endParaRPr altLang="zh-CN" baseline="0" b="1" cap="none" dirty="0" sz="6600" i="0" kern="1200" kumimoji="0" lang="en-US" noProof="0" normalizeH="0" spc="0" strike="noStrike" u="none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048636" name="标题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altLang="en-US" lang="zh-CN"/>
              <a:t>一窝神奇鸡的诞生</a:t>
            </a:r>
            <a:endParaRPr altLang="en-US" dirty="0" lang="zh-CN"/>
          </a:p>
        </p:txBody>
      </p:sp>
      <p:sp>
        <p:nvSpPr>
          <p:cNvPr id="1048637" name="文本占位符 1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Autofit/>
          </a:bodyPr>
          <a:p>
            <a:r>
              <a:rPr altLang="en-US" lang="zh-CN"/>
              <a:t>2017年的初夏，我看见自家的小母鸡想下蛋了</a:t>
            </a:r>
            <a:endParaRPr altLang="en-US" dirty="0" lang="zh-CN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79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79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790"/>
  <p:tag name="KSO_WM_TEMPLATE_MASTER_THUMB_INDEX" val="12"/>
  <p:tag name="KSO_WM_TEMPLATE_THUMBS_INDEX" val="1、4、7、8、10、12、17、19、20、21、22"/>
</p:tagLst>
</file>

<file path=ppt/tags/tag133.xml><?xml version="1.0" encoding="utf-8"?>
<p:tagLst xmlns:p="http://schemas.openxmlformats.org/presentationml/2006/main">
  <p:tag name="KSO_WM_UNIT_ISCONTENTSTITLE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6704_1*a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PRESET_TEXT" val="空白演示"/>
  <p:tag name="KSO_WM_UNIT_NOCLEAR" val="0"/>
</p:tagLst>
</file>

<file path=ppt/tags/tag134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96704_1*b*1"/>
  <p:tag name="KSO_WM_TEMPLATE_CATEGORY" val="custom"/>
  <p:tag name="KSO_WM_TEMPLATE_INDEX" val="20196704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、2、3、4、5、6、7、8、9、10、11、12、13、14、15、16、17、18、19、20、21、22、23、24、25、26、27、28、29、30、31、32、33、34、35、36、37、38、39、40、41、42、43、47"/>
  <p:tag name="KSO_WM_SLIDE_ID" val="custom20196704_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6704"/>
  <p:tag name="KSO_WM_SLIDE_LAYOUT" val="a_b"/>
  <p:tag name="KSO_WM_SLIDE_LAYOUT_CNT" val="1_1"/>
  <p:tag name="KSO_WM_TEMPLATE_SUBCATEGORY" val="0"/>
  <p:tag name="KSO_WM_SLIDE_MODEL_TYPE" val="cover"/>
  <p:tag name="KSO_WM_TEMPLATE_MASTER_TYPE" val="0"/>
  <p:tag name="KSO_WM_TEMPLATE_COLOR_TYPE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i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a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ISCONTENTSTITLE" val="0"/>
  <p:tag name="KSO_WM_UNIT_PRESET_TEXT" val="目录"/>
  <p:tag name="KSO_WM_UNIT_NOCLEAR" val="0"/>
  <p:tag name="KSO_WM_UNIT_VALUE" val="4"/>
  <p:tag name="KSO_WM_DIAGRAM_GROUP_CODE" val="m1-1"/>
  <p:tag name="KSO_WM_UNIT_TYPE" val="a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i*2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m_h_i*1_1_1"/>
  <p:tag name="KSO_WM_TEMPLATE_CATEGORY" val="custom"/>
  <p:tag name="KSO_WM_TEMPLATE_INDEX" val="20196704"/>
  <p:tag name="KSO_WM_UNIT_LAYERLEVEL" val="1_1_1"/>
  <p:tag name="KSO_WM_TAG_VERSION" val="1.0"/>
  <p:tag name="KSO_WM_BEAUTIFY_FLAG" val="#wm#"/>
  <p:tag name="KSO_WM_UNIT_DIAGRAM_MODELTYPE" val="numdgm"/>
  <p:tag name="KSO_WM_DIAGRAM_GROUP_CODE" val="m1-1"/>
  <p:tag name="KSO_WM_UNIT_TYPE" val="m_h_i"/>
  <p:tag name="KSO_WM_UNIT_INDEX" val="1_1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m_h_i*1_2_1"/>
  <p:tag name="KSO_WM_TEMPLATE_CATEGORY" val="custom"/>
  <p:tag name="KSO_WM_TEMPLATE_INDEX" val="20196704"/>
  <p:tag name="KSO_WM_UNIT_LAYERLEVEL" val="1_1_1"/>
  <p:tag name="KSO_WM_TAG_VERSION" val="1.0"/>
  <p:tag name="KSO_WM_BEAUTIFY_FLAG" val="#wm#"/>
  <p:tag name="KSO_WM_UNIT_DIAGRAM_MODELTYPE" val="numdgm"/>
  <p:tag name="KSO_WM_DIAGRAM_GROUP_CODE" val="m1-1"/>
  <p:tag name="KSO_WM_UNIT_TYPE" val="m_h_i"/>
  <p:tag name="KSO_WM_UNIT_INDEX" val="1_2_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m_h_i*1_3_1"/>
  <p:tag name="KSO_WM_TEMPLATE_CATEGORY" val="custom"/>
  <p:tag name="KSO_WM_TEMPLATE_INDEX" val="20196704"/>
  <p:tag name="KSO_WM_UNIT_LAYERLEVEL" val="1_1_1"/>
  <p:tag name="KSO_WM_TAG_VERSION" val="1.0"/>
  <p:tag name="KSO_WM_BEAUTIFY_FLAG" val="#wm#"/>
  <p:tag name="KSO_WM_UNIT_DIAGRAM_MODELTYPE" val="numdgm"/>
  <p:tag name="KSO_WM_DIAGRAM_GROUP_CODE" val="m1-1"/>
  <p:tag name="KSO_WM_UNIT_TYPE" val="m_h_i"/>
  <p:tag name="KSO_WM_UNIT_INDEX" val="1_3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b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ISCONTENTSTITLE" val="0"/>
  <p:tag name="KSO_WM_UNIT_PRESET_TEXT" val="CATALOG"/>
  <p:tag name="KSO_WM_UNIT_NOCLEAR" val="0"/>
  <p:tag name="KSO_WM_UNIT_VALUE" val="6"/>
  <p:tag name="KSO_WM_DIAGRAM_GROUP_CODE" val="m1-1"/>
  <p:tag name="KSO_WM_UNIT_TYPE" val="b"/>
  <p:tag name="KSO_WM_UNIT_INDEX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m_h_f*1_1_1"/>
  <p:tag name="KSO_WM_TEMPLATE_CATEGORY" val="custom"/>
  <p:tag name="KSO_WM_TEMPLATE_INDEX" val="20196704"/>
  <p:tag name="KSO_WM_UNIT_LAYERLEVEL" val="1_1_1"/>
  <p:tag name="KSO_WM_TAG_VERSION" val="1.0"/>
  <p:tag name="KSO_WM_BEAUTIFY_FLAG" val="#wm#"/>
  <p:tag name="KSO_WM_UNIT_DIAGRAM_MODELTYPE" val="numdgm"/>
  <p:tag name="KSO_WM_UNIT_PRESET_TEXT" val="单击此处添加文本"/>
  <p:tag name="KSO_WM_UNIT_NOCLEAR" val="0"/>
  <p:tag name="KSO_WM_UNIT_VALUE" val="10"/>
  <p:tag name="KSO_WM_DIAGRAM_GROUP_CODE" val="m1-1"/>
  <p:tag name="KSO_WM_UNIT_TYPE" val="m_h_f"/>
  <p:tag name="KSO_WM_UNIT_INDEX" val="1_1_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m_h_f*1_2_1"/>
  <p:tag name="KSO_WM_TEMPLATE_CATEGORY" val="custom"/>
  <p:tag name="KSO_WM_TEMPLATE_INDEX" val="20196704"/>
  <p:tag name="KSO_WM_UNIT_LAYERLEVEL" val="1_1_1"/>
  <p:tag name="KSO_WM_TAG_VERSION" val="1.0"/>
  <p:tag name="KSO_WM_BEAUTIFY_FLAG" val="#wm#"/>
  <p:tag name="KSO_WM_UNIT_DIAGRAM_MODELTYPE" val="numdgm"/>
  <p:tag name="KSO_WM_UNIT_PRESET_TEXT" val="单击此处添加文本"/>
  <p:tag name="KSO_WM_UNIT_NOCLEAR" val="0"/>
  <p:tag name="KSO_WM_UNIT_VALUE" val="10"/>
  <p:tag name="KSO_WM_DIAGRAM_GROUP_CODE" val="m1-1"/>
  <p:tag name="KSO_WM_UNIT_TYPE" val="m_h_f"/>
  <p:tag name="KSO_WM_UNIT_INDEX" val="1_2_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*m_h_f*1_3_1"/>
  <p:tag name="KSO_WM_TEMPLATE_CATEGORY" val="custom"/>
  <p:tag name="KSO_WM_TEMPLATE_INDEX" val="20196704"/>
  <p:tag name="KSO_WM_UNIT_LAYERLEVEL" val="1_1_1"/>
  <p:tag name="KSO_WM_TAG_VERSION" val="1.0"/>
  <p:tag name="KSO_WM_BEAUTIFY_FLAG" val="#wm#"/>
  <p:tag name="KSO_WM_UNIT_DIAGRAM_MODELTYPE" val="numdgm"/>
  <p:tag name="KSO_WM_UNIT_PRESET_TEXT" val="单击此处添加文本"/>
  <p:tag name="KSO_WM_UNIT_NOCLEAR" val="0"/>
  <p:tag name="KSO_WM_UNIT_VALUE" val="10"/>
  <p:tag name="KSO_WM_DIAGRAM_GROUP_CODE" val="m1-1"/>
  <p:tag name="KSO_WM_UNIT_TYPE" val="m_h_f"/>
  <p:tag name="KSO_WM_UNIT_INDEX" val="1_3_1"/>
</p:tagLst>
</file>

<file path=ppt/tags/tag146.xml><?xml version="1.0" encoding="utf-8"?>
<p:tagLst xmlns:p="http://schemas.openxmlformats.org/presentationml/2006/main">
  <p:tag name="KSO_WM_SLIDE_ID" val="custom20196704_4"/>
  <p:tag name="KSO_WM_TEMPLATE_SUBCATEGORY" val="0"/>
  <p:tag name="KSO_WM_SLIDE_TYPE" val="contents"/>
  <p:tag name="KSO_WM_SLIDE_SUBTYPE" val="diag"/>
  <p:tag name="KSO_WM_SLIDE_ITEM_CNT" val="3"/>
  <p:tag name="KSO_WM_SLIDE_INDEX" val="4"/>
  <p:tag name="KSO_WM_DIAGRAM_GROUP_CODE" val="m1-1"/>
  <p:tag name="KSO_WM_SLIDE_DIAGTYPE" val="m"/>
  <p:tag name="KSO_WM_TAG_VERSION" val="1.0"/>
  <p:tag name="KSO_WM_BEAUTIFY_FLAG" val="#wm#"/>
  <p:tag name="KSO_WM_TEMPLATE_CATEGORY" val="custom"/>
  <p:tag name="KSO_WM_TEMPLATE_INDEX" val="20196704"/>
  <p:tag name="KSO_WM_SLIDE_LAYOUT" val="a_b_m"/>
  <p:tag name="KSO_WM_SLIDE_LAYOUT_CNT" val="1_1_1"/>
  <p:tag name="KSO_WM_TEMPLATE_MASTER_TYPE" val="0"/>
  <p:tag name="KSO_WM_TEMPLATE_COLOR_TYPE" val="0"/>
</p:tagLst>
</file>

<file path=ppt/tags/tag147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48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49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790_7*e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NOCLEAR" val="0"/>
  <p:tag name="KSO_WM_UNIT_VALUE" val="5"/>
  <p:tag name="KSO_WM_UNIT_TYPE" val="e"/>
  <p:tag name="KSO_WM_UNIT_INDEX" val="1"/>
  <p:tag name="KSO_WM_UNIT_PRESET_TEXT" val="Part 0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7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a"/>
  <p:tag name="KSO_WM_UNIT_INDEX" val="1"/>
  <p:tag name="KSO_WM_UNIT_PRESET_TEXT" val="单击此处添加标题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7*b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b"/>
  <p:tag name="KSO_WM_UNIT_INDEX" val="1"/>
  <p:tag name="KSO_WM_UNIT_PRESET_TEXT" val="单击此处添加文本具体内容，简明扼要的阐述您的观点。"/>
</p:tagLst>
</file>

<file path=ppt/tags/tag154.xml><?xml version="1.0" encoding="utf-8"?>
<p:tagLst xmlns:p="http://schemas.openxmlformats.org/presentationml/2006/main">
  <p:tag name="KSO_WM_SLIDE_ID" val="custom20203790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790"/>
  <p:tag name="KSO_WM_SLIDE_TYPE" val="sectionTitle"/>
  <p:tag name="KSO_WM_SLIDE_SUBTYPE" val="pureTxt"/>
  <p:tag name="KSO_WM_SLIDE_LAYOUT" val="a_b_e"/>
  <p:tag name="KSO_WM_SLIDE_LAYOUT_CNT" val="1_1_1"/>
</p:tagLst>
</file>

<file path=ppt/tags/tag155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56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57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59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61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63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64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65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67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68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69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790_7*e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NOCLEAR" val="0"/>
  <p:tag name="KSO_WM_UNIT_VALUE" val="5"/>
  <p:tag name="KSO_WM_UNIT_TYPE" val="e"/>
  <p:tag name="KSO_WM_UNIT_INDEX" val="1"/>
  <p:tag name="KSO_WM_UNIT_PRESET_TEXT" val="Part 0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7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a"/>
  <p:tag name="KSO_WM_UNIT_INDEX" val="1"/>
  <p:tag name="KSO_WM_UNIT_PRESET_TEXT" val="单击此处添加标题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7*b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b"/>
  <p:tag name="KSO_WM_UNIT_INDEX" val="1"/>
  <p:tag name="KSO_WM_UNIT_PRESET_TEXT" val="单击此处添加文本具体内容，简明扼要的阐述您的观点。"/>
</p:tagLst>
</file>

<file path=ppt/tags/tag174.xml><?xml version="1.0" encoding="utf-8"?>
<p:tagLst xmlns:p="http://schemas.openxmlformats.org/presentationml/2006/main">
  <p:tag name="KSO_WM_SLIDE_ID" val="custom20203790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790"/>
  <p:tag name="KSO_WM_SLIDE_TYPE" val="sectionTitle"/>
  <p:tag name="KSO_WM_SLIDE_SUBTYPE" val="pureTxt"/>
  <p:tag name="KSO_WM_SLIDE_LAYOUT" val="a_b_e"/>
  <p:tag name="KSO_WM_SLIDE_LAYOUT_CNT" val="1_1_1"/>
</p:tagLst>
</file>

<file path=ppt/tags/tag175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76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77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79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81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83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84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85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790_7*e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NOCLEAR" val="0"/>
  <p:tag name="KSO_WM_UNIT_VALUE" val="5"/>
  <p:tag name="KSO_WM_UNIT_TYPE" val="e"/>
  <p:tag name="KSO_WM_UNIT_INDEX" val="1"/>
  <p:tag name="KSO_WM_UNIT_PRESET_TEXT" val="Part 0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7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a"/>
  <p:tag name="KSO_WM_UNIT_INDEX" val="1"/>
  <p:tag name="KSO_WM_UNIT_PRESET_TEXT" val="单击此处添加标题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7*b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b"/>
  <p:tag name="KSO_WM_UNIT_INDEX" val="1"/>
  <p:tag name="KSO_WM_UNIT_PRESET_TEXT" val="单击此处添加文本具体内容，简明扼要的阐述您的观点。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3790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790"/>
  <p:tag name="KSO_WM_SLIDE_TYPE" val="sectionTitle"/>
  <p:tag name="KSO_WM_SLIDE_SUBTYPE" val="pureTxt"/>
  <p:tag name="KSO_WM_SLIDE_LAYOUT" val="a_b_e"/>
  <p:tag name="KSO_WM_SLIDE_LAYOUT_CNT" val="1_1_1"/>
</p:tagLst>
</file>

<file path=ppt/tags/tag191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92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93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95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196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197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11*i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11*i*2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1.xml><?xml version="1.0" encoding="utf-8"?>
<p:tagLst xmlns:p="http://schemas.openxmlformats.org/presentationml/2006/main">
  <p:tag name="KSO_WM_UNIT_ISCONTENTSTITLE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6704_11*a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PRESET_TEXT" val="单击此处添加标题"/>
  <p:tag name="KSO_WM_UNIT_NOCLEAR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11*f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64"/>
  <p:tag name="KSO_WM_UNIT_TYPE" val="f"/>
  <p:tag name="KSO_WM_UNIT_INDEX" val="1"/>
</p:tagLst>
</file>

<file path=ppt/tags/tag203.xml><?xml version="1.0" encoding="utf-8"?>
<p:tagLst xmlns:p="http://schemas.openxmlformats.org/presentationml/2006/main">
  <p:tag name="KSO_WM_SLIDE_ID" val="custom20196704_11"/>
  <p:tag name="KSO_WM_SLIDE_TYPE" val="text"/>
  <p:tag name="KSO_WM_SLIDE_SUBTYPE" val="pureTxt"/>
  <p:tag name="KSO_WM_SLIDE_ITEM_CNT" val="0"/>
  <p:tag name="KSO_WM_SLIDE_INDEX" val="11"/>
  <p:tag name="KSO_WM_SLIDE_SIZE" val="884*474"/>
  <p:tag name="KSO_WM_SLIDE_POSITION" val="38*32"/>
  <p:tag name="KSO_WM_TAG_VERSION" val="1.0"/>
  <p:tag name="KSO_WM_BEAUTIFY_FLAG" val="#wm#"/>
  <p:tag name="KSO_WM_TEMPLATE_CATEGORY" val="custom"/>
  <p:tag name="KSO_WM_TEMPLATE_INDEX" val="20196704"/>
  <p:tag name="KSO_WM_SLIDE_LAYOUT" val="a_f"/>
  <p:tag name="KSO_WM_SLIDE_LAYOUT_CNT" val="1_1"/>
  <p:tag name="KSO_WM_TEMPLATE_SUBCATEGORY" val="0"/>
  <p:tag name="KSO_WM_TEMPLATE_MASTER_TYPE" val="0"/>
  <p:tag name="KSO_WM_TEMPLATE_COLOR_TYPE" val="0"/>
</p:tagLst>
</file>

<file path=ppt/tags/tag204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205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206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208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209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212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213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214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216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217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218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VALUE" val="1567*14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21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BLOCK" val="0"/>
  <p:tag name="KSO_WM_UNIT_SUPPORT_UNIT_TYPE" val="[&quot;l&quot;,&quot;m&quot;,&quot;n&quot;,&quot;o&quot;,&quot;p&quot;,&quot;q&quot;,&quot;r&quot;,&quot;α&quot;,&quot;β&quot;,&quot;δ&quot;]"/>
</p:tagLst>
</file>

<file path=ppt/tags/tag221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 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21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222.xml><?xml version="1.0" encoding="utf-8"?>
<p:tagLst xmlns:p="http://schemas.openxmlformats.org/presentationml/2006/main">
  <p:tag name="KSO_WM_UNIT_ISCONTENTSTITLE" val="0"/>
  <p:tag name="KSO_WM_UNIT_PRESET_TEXT" val="单击此处添加 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21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28;36;4"/>
  <p:tag name="KSO_WM_UNIT_BLOCK" val="0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ID" val="custom20203790_21"/>
  <p:tag name="KSO_WM_TEMPLATE_SUBCATEGORY" val="11"/>
  <p:tag name="KSO_WM_SLIDE_ITEM_CNT" val="0"/>
  <p:tag name="KSO_WM_SLIDE_INDEX" val="21"/>
  <p:tag name="KSO_WM_UNIT_SHOW_EDIT_AREA_INDICATION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5*444"/>
  <p:tag name="KSO_WM_SLIDE_POSITION" val="47*47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TEMPLATE_MASTER_TYPE" val="1"/>
  <p:tag name="KSO_WM_TEMPLATE_COLOR_TYPE" val="1"/>
</p:tagLst>
</file>

<file path=ppt/tags/tag224.xml><?xml version="1.0" encoding="utf-8"?>
<p:tagLst xmlns:p="http://schemas.openxmlformats.org/presentationml/2006/main">
  <p:tag name="KSO_WM_UNIT_VALUE" val="958*15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8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2-2&quot;,&quot;selected&quot;:&quot;2-2&quot;,&quot;spacing&quot;:6}"/>
  <p:tag name="KSO_WM_UNIT_BLOCK" val="0"/>
  <p:tag name="KSO_WM_UNIT_PLACING_PICTURE" val="43710.7120256944"/>
  <p:tag name="KSO_WM_UNIT_SUPPORT_UNIT_TYPE" val="[&quot;l&quot;,&quot;m&quot;,&quot;n&quot;,&quot;o&quot;,&quot;p&quot;,&quot;q&quot;,&quot;r&quot;,&quot;α&quot;,&quot;β&quot;,&quot;δ&quot;]"/>
</p:tagLst>
</file>

<file path=ppt/tags/tag225.xml><?xml version="1.0" encoding="utf-8"?>
<p:tagLst xmlns:p="http://schemas.openxmlformats.org/presentationml/2006/main">
  <p:tag name="KSO_WM_UNIT_VALUE" val="958*15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custom20203790_8*d*2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2-2&quot;,&quot;selected&quot;:&quot;2-2&quot;,&quot;spacing&quot;:6}"/>
  <p:tag name="KSO_WM_UNIT_BLOCK" val="0"/>
  <p:tag name="KSO_WM_UNIT_PLACING_PICTURE" val="43710.7120256944"/>
  <p:tag name="KSO_WM_UNIT_SUPPORT_UNIT_TYPE" val="[&quot;l&quot;,&quot;m&quot;,&quot;n&quot;,&quot;o&quot;,&quot;p&quot;,&quot;q&quot;,&quot;r&quot;,&quot;α&quot;,&quot;β&quot;,&quot;δ&quot;]"/>
</p:tagLst>
</file>

<file path=ppt/tags/tag226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8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32;40;4"/>
  <p:tag name="KSO_WM_UNIT_BLOCK" val="0"/>
</p:tagLst>
</file>

<file path=ppt/tags/tag22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8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63.5},&quot;minSize&quot;:{&quot;size1&quot;:47.9},&quot;maxSize&quot;:{&quot;size1&quot;:74.2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-1,&quot;verticalAlign&quot;:-1,&quot;type&quot;:1,&quot;diagramDirection&quot;:0,&quot;canSetOverLayout&quot;:0,&quot;isOverLayout&quot;:0,&quot;margin&quot;:{&quot;left&quot;:1.69,&quot;top&quot;:1.69,&quot;right&quot;:1.69,&quot;bottom&quot;:0.824},&quot;edge&quot;:{&quot;left&quot;:true,&quot;top&quot;:true,&quot;right&quot;:true,&quot;bottom&quot;:false},&quot;backgroundInfo&quot;:[{&quot;type&quot;:&quot;topBottom&quot;,&quot;left&quot;:0.0,&quot;top&quot;:0.0,&quot;right&quot;:0.0,&quot;bottom&quot;:0.294726223}]},{&quot;direction&quot;:0,&quot;horizontalAlign&quot;:-1,&quot;verticalAlign&quot;:-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,&quot;topBottom&quot;]"/>
  <p:tag name="KSO_WM_SLIDE_RATIO" val="1.777778"/>
  <p:tag name="KSO_WM_SLIDE_ID" val="custom20203790_8"/>
  <p:tag name="KSO_WM_TEMPLATE_SUBCATEGORY" val="0"/>
  <p:tag name="KSO_WM_SLIDE_ITEM_CNT" val="0"/>
  <p:tag name="KSO_WM_SLIDE_INDEX" val="8"/>
  <p:tag name="KSO_WM_TAG_VERSION" val="1.0"/>
  <p:tag name="KSO_WM_SLIDE_LAYOUT" val="a_d_f"/>
  <p:tag name="KSO_WM_SLIDE_LAYOUT_CNT" val="1_2_1"/>
  <p:tag name="KSO_WM_SLIDE_TYPE" val="text"/>
  <p:tag name="KSO_WM_SLIDE_SUBTYPE" val="picTxt"/>
  <p:tag name="KSO_WM_SLIDE_SIZE" val="864*444"/>
  <p:tag name="KSO_WM_SLIDE_POSITION" val="47*47"/>
  <p:tag name="KSO_WM_TEMPLATE_MASTER_TYPE" val="1"/>
  <p:tag name="KSO_WM_TEMPLATE_COLOR_TYPE" val="1"/>
</p:tagLst>
</file>

<file path=ppt/tags/tag229.xml><?xml version="1.0" encoding="utf-8"?>
<p:tagLst xmlns:p="http://schemas.openxmlformats.org/presentationml/2006/main">
  <p:tag name="KSO_WM_UNIT_VALUE" val="958*15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3790_8*d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2-2&quot;,&quot;selected&quot;:&quot;2-2&quot;,&quot;spacing&quot;:6}"/>
  <p:tag name="KSO_WM_UNIT_BLOCK" val="0"/>
  <p:tag name="KSO_WM_UNIT_PLACING_PICTURE" val="43710.7120256944"/>
  <p:tag name="KSO_WM_UNIT_SUPPORT_UNIT_TYPE" val="[&quot;l&quot;,&quot;m&quot;,&quot;n&quot;,&quot;o&quot;,&quot;p&quot;,&quot;q&quot;,&quot;r&quot;,&quot;α&quot;,&quot;β&quot;,&quot;δ&quot;]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VALUE" val="958*15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custom20203790_8*d*2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PLACING_PICTURE_INFO" val="{&quot;full_picture&quot;:false,&quot;last_crop_picture&quot;:&quot;2-2&quot;,&quot;selected&quot;:&quot;2-2&quot;,&quot;spacing&quot;:6}"/>
  <p:tag name="KSO_WM_UNIT_BLOCK" val="0"/>
  <p:tag name="KSO_WM_UNIT_PLACING_PICTURE" val="43710.7120256944"/>
  <p:tag name="KSO_WM_UNIT_SUPPORT_UNIT_TYPE" val="[&quot;l&quot;,&quot;m&quot;,&quot;n&quot;,&quot;o&quot;,&quot;p&quot;,&quot;q&quot;,&quot;r&quot;,&quot;α&quot;,&quot;β&quot;,&quot;δ&quot;]"/>
</p:tagLst>
</file>

<file path=ppt/tags/tag231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3790_8*f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32;40;4"/>
  <p:tag name="KSO_WM_UNIT_BLOCK" val="0"/>
</p:tagLst>
</file>

<file path=ppt/tags/tag23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90_8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3790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63.5},&quot;minSize&quot;:{&quot;size1&quot;:47.9},&quot;maxSize&quot;:{&quot;size1&quot;:74.2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-1,&quot;verticalAlign&quot;:-1,&quot;type&quot;:1,&quot;diagramDirection&quot;:0,&quot;canSetOverLayout&quot;:0,&quot;isOverLayout&quot;:0,&quot;margin&quot;:{&quot;left&quot;:1.69,&quot;top&quot;:1.69,&quot;right&quot;:1.69,&quot;bottom&quot;:0.824},&quot;edge&quot;:{&quot;left&quot;:true,&quot;top&quot;:true,&quot;right&quot;:true,&quot;bottom&quot;:false},&quot;backgroundInfo&quot;:[{&quot;type&quot;:&quot;topBottom&quot;,&quot;left&quot;:0.0,&quot;top&quot;:0.0,&quot;right&quot;:0.0,&quot;bottom&quot;:0.294726223}]},{&quot;direction&quot;:0,&quot;horizontalAlign&quot;:-1,&quot;verticalAlign&quot;:-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,&quot;topBottom&quot;]"/>
  <p:tag name="KSO_WM_SLIDE_RATIO" val="1.777778"/>
  <p:tag name="KSO_WM_SLIDE_ID" val="custom20203790_8"/>
  <p:tag name="KSO_WM_TEMPLATE_SUBCATEGORY" val="0"/>
  <p:tag name="KSO_WM_SLIDE_ITEM_CNT" val="0"/>
  <p:tag name="KSO_WM_SLIDE_INDEX" val="8"/>
  <p:tag name="KSO_WM_TAG_VERSION" val="1.0"/>
  <p:tag name="KSO_WM_SLIDE_LAYOUT" val="a_d_f"/>
  <p:tag name="KSO_WM_SLIDE_LAYOUT_CNT" val="1_2_1"/>
  <p:tag name="KSO_WM_SLIDE_TYPE" val="text"/>
  <p:tag name="KSO_WM_SLIDE_SUBTYPE" val="picTxt"/>
  <p:tag name="KSO_WM_SLIDE_SIZE" val="864*444"/>
  <p:tag name="KSO_WM_SLIDE_POSITION" val="47*47"/>
  <p:tag name="KSO_WM_TEMPLATE_MASTER_TYPE" val="1"/>
  <p:tag name="KSO_WM_TEMPLATE_COLOR_TYPE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22*a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感谢聆听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22*b*1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b"/>
  <p:tag name="KSO_WM_UNIT_INDEX" val="1"/>
  <p:tag name="KSO_WM_UNIT_PRESET_TEXT" val="汇报人姓名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790_22*b*2"/>
  <p:tag name="KSO_WM_TEMPLATE_CATEGORY" val="custom"/>
  <p:tag name="KSO_WM_TEMPLATE_INDEX" val="20203790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b"/>
  <p:tag name="KSO_WM_UNIT_INDEX" val="2"/>
  <p:tag name="KSO_WM_UNIT_PRESET_TEXT" val="汇报日期"/>
</p:tagLst>
</file>

<file path=ppt/tags/tag237.xml><?xml version="1.0" encoding="utf-8"?>
<p:tagLst xmlns:p="http://schemas.openxmlformats.org/presentationml/2006/main">
  <p:tag name="KSO_WM_SLIDE_ID" val="custom20203790_22"/>
  <p:tag name="KSO_WM_TEMPLATE_SUBCATEGORY" val="0"/>
  <p:tag name="KSO_WM_TEMPLATE_MASTER_TYPE" val="1"/>
  <p:tag name="KSO_WM_TEMPLATE_COLOR_TYPE" val="1"/>
  <p:tag name="KSO_WM_SLIDE_ITEM_CNT" val="0"/>
  <p:tag name="KSO_WM_SLIDE_INDEX" val="22"/>
  <p:tag name="KSO_WM_TAG_VERSION" val="1.0"/>
  <p:tag name="KSO_WM_BEAUTIFY_FLAG" val="#wm#"/>
  <p:tag name="KSO_WM_TEMPLATE_CATEGORY" val="custom"/>
  <p:tag name="KSO_WM_TEMPLATE_INDEX" val="20203790"/>
  <p:tag name="KSO_WM_SLIDE_TYPE" val="endPage"/>
  <p:tag name="KSO_WM_SLIDE_SUBTYPE" val="pureTxt"/>
  <p:tag name="KSO_WM_SLIDE_LAYOUT" val="a_b"/>
  <p:tag name="KSO_WM_SLIDE_LAYOUT_CNT" val="1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87">
      <a:dk1>
        <a:sysClr lastClr="000000" val="windowText"/>
      </a:dk1>
      <a:lt1>
        <a:sysClr lastClr="FFFFFF" val="window"/>
      </a:lt1>
      <a:dk2>
        <a:srgbClr val="F2EFEF"/>
      </a:dk2>
      <a:lt2>
        <a:srgbClr val="FFFFFF"/>
      </a:lt2>
      <a:accent1>
        <a:srgbClr val="9AB6D5"/>
      </a:accent1>
      <a:accent2>
        <a:srgbClr val="A6B0CF"/>
      </a:accent2>
      <a:accent3>
        <a:srgbClr val="B2ABC9"/>
      </a:accent3>
      <a:accent4>
        <a:srgbClr val="BDA5C2"/>
      </a:accent4>
      <a:accent5>
        <a:srgbClr val="C9A0BC"/>
      </a:accent5>
      <a:accent6>
        <a:srgbClr val="D59AB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MI 6</dc:creator>
  <dcterms:created xsi:type="dcterms:W3CDTF">2015-05-10T09:30:45Z</dcterms:created>
  <dcterms:modified xsi:type="dcterms:W3CDTF">2020-11-24T08:32:03Z</dcterms:modified>
</cp:coreProperties>
</file>